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9" r:id="rId2"/>
    <p:sldId id="430" r:id="rId3"/>
    <p:sldId id="431" r:id="rId4"/>
    <p:sldId id="433" r:id="rId5"/>
    <p:sldId id="443" r:id="rId6"/>
    <p:sldId id="432" r:id="rId7"/>
    <p:sldId id="434" r:id="rId8"/>
    <p:sldId id="437" r:id="rId9"/>
    <p:sldId id="440" r:id="rId10"/>
    <p:sldId id="441" r:id="rId11"/>
    <p:sldId id="442" r:id="rId12"/>
    <p:sldId id="436" r:id="rId13"/>
    <p:sldId id="439" r:id="rId1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ＭＳ Ｐゴシック" pitchFamily="34" charset="-128"/>
        <a:cs typeface="+mn-cs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57"/>
    <a:srgbClr val="156082"/>
    <a:srgbClr val="004376"/>
    <a:srgbClr val="BBE0E3"/>
    <a:srgbClr val="317137"/>
    <a:srgbClr val="33CC33"/>
    <a:srgbClr val="005DA2"/>
    <a:srgbClr val="171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8CD112-B05A-4819-BF3D-9EF255D3A5DA}" v="4" dt="2025-07-31T07:07:22.708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85029" autoAdjust="0"/>
  </p:normalViewPr>
  <p:slideViewPr>
    <p:cSldViewPr>
      <p:cViewPr varScale="1">
        <p:scale>
          <a:sx n="103" d="100"/>
          <a:sy n="103" d="100"/>
        </p:scale>
        <p:origin x="19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76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Pirkis" userId="32b8940f-2ae5-494f-a87a-6fcf3de7cb7e" providerId="ADAL" clId="{5F5173A0-7E09-4D70-BC8F-318ED480C437}"/>
    <pc:docChg chg="undo redo custSel addSld delSld modSld">
      <pc:chgData name="Jane Pirkis" userId="32b8940f-2ae5-494f-a87a-6fcf3de7cb7e" providerId="ADAL" clId="{5F5173A0-7E09-4D70-BC8F-318ED480C437}" dt="2025-07-22T01:52:51.242" v="3979"/>
      <pc:docMkLst>
        <pc:docMk/>
      </pc:docMkLst>
      <pc:sldChg chg="delSp modSp del mod">
        <pc:chgData name="Jane Pirkis" userId="32b8940f-2ae5-494f-a87a-6fcf3de7cb7e" providerId="ADAL" clId="{5F5173A0-7E09-4D70-BC8F-318ED480C437}" dt="2025-07-20T23:42:48.521" v="48" actId="47"/>
        <pc:sldMkLst>
          <pc:docMk/>
          <pc:sldMk cId="0" sldId="256"/>
        </pc:sldMkLst>
      </pc:sldChg>
      <pc:sldChg chg="addSp delSp modSp del mod">
        <pc:chgData name="Jane Pirkis" userId="32b8940f-2ae5-494f-a87a-6fcf3de7cb7e" providerId="ADAL" clId="{5F5173A0-7E09-4D70-BC8F-318ED480C437}" dt="2025-07-20T23:51:35.897" v="456" actId="47"/>
        <pc:sldMkLst>
          <pc:docMk/>
          <pc:sldMk cId="0" sldId="330"/>
        </pc:sldMkLst>
      </pc:sldChg>
      <pc:sldChg chg="del">
        <pc:chgData name="Jane Pirkis" userId="32b8940f-2ae5-494f-a87a-6fcf3de7cb7e" providerId="ADAL" clId="{5F5173A0-7E09-4D70-BC8F-318ED480C437}" dt="2025-07-20T23:52:33.795" v="457" actId="47"/>
        <pc:sldMkLst>
          <pc:docMk/>
          <pc:sldMk cId="1523085083" sldId="357"/>
        </pc:sldMkLst>
      </pc:sldChg>
      <pc:sldChg chg="del">
        <pc:chgData name="Jane Pirkis" userId="32b8940f-2ae5-494f-a87a-6fcf3de7cb7e" providerId="ADAL" clId="{5F5173A0-7E09-4D70-BC8F-318ED480C437}" dt="2025-07-20T23:52:34.489" v="462" actId="47"/>
        <pc:sldMkLst>
          <pc:docMk/>
          <pc:sldMk cId="493525562" sldId="402"/>
        </pc:sldMkLst>
      </pc:sldChg>
      <pc:sldChg chg="del">
        <pc:chgData name="Jane Pirkis" userId="32b8940f-2ae5-494f-a87a-6fcf3de7cb7e" providerId="ADAL" clId="{5F5173A0-7E09-4D70-BC8F-318ED480C437}" dt="2025-07-20T23:52:33.957" v="458" actId="47"/>
        <pc:sldMkLst>
          <pc:docMk/>
          <pc:sldMk cId="1422531407" sldId="403"/>
        </pc:sldMkLst>
      </pc:sldChg>
      <pc:sldChg chg="del">
        <pc:chgData name="Jane Pirkis" userId="32b8940f-2ae5-494f-a87a-6fcf3de7cb7e" providerId="ADAL" clId="{5F5173A0-7E09-4D70-BC8F-318ED480C437}" dt="2025-07-20T23:52:35.167" v="465" actId="47"/>
        <pc:sldMkLst>
          <pc:docMk/>
          <pc:sldMk cId="4009067833" sldId="409"/>
        </pc:sldMkLst>
      </pc:sldChg>
      <pc:sldChg chg="del">
        <pc:chgData name="Jane Pirkis" userId="32b8940f-2ae5-494f-a87a-6fcf3de7cb7e" providerId="ADAL" clId="{5F5173A0-7E09-4D70-BC8F-318ED480C437}" dt="2025-07-20T23:52:34.103" v="459" actId="47"/>
        <pc:sldMkLst>
          <pc:docMk/>
          <pc:sldMk cId="4150507970" sldId="410"/>
        </pc:sldMkLst>
      </pc:sldChg>
      <pc:sldChg chg="del">
        <pc:chgData name="Jane Pirkis" userId="32b8940f-2ae5-494f-a87a-6fcf3de7cb7e" providerId="ADAL" clId="{5F5173A0-7E09-4D70-BC8F-318ED480C437}" dt="2025-07-20T23:52:34.240" v="460" actId="47"/>
        <pc:sldMkLst>
          <pc:docMk/>
          <pc:sldMk cId="3661737220" sldId="411"/>
        </pc:sldMkLst>
      </pc:sldChg>
      <pc:sldChg chg="del">
        <pc:chgData name="Jane Pirkis" userId="32b8940f-2ae5-494f-a87a-6fcf3de7cb7e" providerId="ADAL" clId="{5F5173A0-7E09-4D70-BC8F-318ED480C437}" dt="2025-07-20T23:52:34.388" v="461" actId="47"/>
        <pc:sldMkLst>
          <pc:docMk/>
          <pc:sldMk cId="158169135" sldId="412"/>
        </pc:sldMkLst>
      </pc:sldChg>
      <pc:sldChg chg="del">
        <pc:chgData name="Jane Pirkis" userId="32b8940f-2ae5-494f-a87a-6fcf3de7cb7e" providerId="ADAL" clId="{5F5173A0-7E09-4D70-BC8F-318ED480C437}" dt="2025-07-20T23:52:35.606" v="468" actId="47"/>
        <pc:sldMkLst>
          <pc:docMk/>
          <pc:sldMk cId="21713996" sldId="414"/>
        </pc:sldMkLst>
      </pc:sldChg>
      <pc:sldChg chg="del">
        <pc:chgData name="Jane Pirkis" userId="32b8940f-2ae5-494f-a87a-6fcf3de7cb7e" providerId="ADAL" clId="{5F5173A0-7E09-4D70-BC8F-318ED480C437}" dt="2025-07-20T23:52:34.656" v="463" actId="47"/>
        <pc:sldMkLst>
          <pc:docMk/>
          <pc:sldMk cId="220565381" sldId="417"/>
        </pc:sldMkLst>
      </pc:sldChg>
      <pc:sldChg chg="del">
        <pc:chgData name="Jane Pirkis" userId="32b8940f-2ae5-494f-a87a-6fcf3de7cb7e" providerId="ADAL" clId="{5F5173A0-7E09-4D70-BC8F-318ED480C437}" dt="2025-07-20T23:52:35.023" v="464" actId="47"/>
        <pc:sldMkLst>
          <pc:docMk/>
          <pc:sldMk cId="4253053166" sldId="418"/>
        </pc:sldMkLst>
      </pc:sldChg>
      <pc:sldChg chg="del">
        <pc:chgData name="Jane Pirkis" userId="32b8940f-2ae5-494f-a87a-6fcf3de7cb7e" providerId="ADAL" clId="{5F5173A0-7E09-4D70-BC8F-318ED480C437}" dt="2025-07-20T23:52:35.319" v="466" actId="47"/>
        <pc:sldMkLst>
          <pc:docMk/>
          <pc:sldMk cId="3226336242" sldId="420"/>
        </pc:sldMkLst>
      </pc:sldChg>
      <pc:sldChg chg="del">
        <pc:chgData name="Jane Pirkis" userId="32b8940f-2ae5-494f-a87a-6fcf3de7cb7e" providerId="ADAL" clId="{5F5173A0-7E09-4D70-BC8F-318ED480C437}" dt="2025-07-20T23:52:35.448" v="467" actId="47"/>
        <pc:sldMkLst>
          <pc:docMk/>
          <pc:sldMk cId="2872384483" sldId="421"/>
        </pc:sldMkLst>
      </pc:sldChg>
      <pc:sldChg chg="del">
        <pc:chgData name="Jane Pirkis" userId="32b8940f-2ae5-494f-a87a-6fcf3de7cb7e" providerId="ADAL" clId="{5F5173A0-7E09-4D70-BC8F-318ED480C437}" dt="2025-07-20T23:52:35.733" v="469" actId="47"/>
        <pc:sldMkLst>
          <pc:docMk/>
          <pc:sldMk cId="3887236920" sldId="422"/>
        </pc:sldMkLst>
      </pc:sldChg>
      <pc:sldChg chg="del">
        <pc:chgData name="Jane Pirkis" userId="32b8940f-2ae5-494f-a87a-6fcf3de7cb7e" providerId="ADAL" clId="{5F5173A0-7E09-4D70-BC8F-318ED480C437}" dt="2025-07-20T23:52:36.822" v="471" actId="47"/>
        <pc:sldMkLst>
          <pc:docMk/>
          <pc:sldMk cId="2483328381" sldId="425"/>
        </pc:sldMkLst>
      </pc:sldChg>
      <pc:sldChg chg="del">
        <pc:chgData name="Jane Pirkis" userId="32b8940f-2ae5-494f-a87a-6fcf3de7cb7e" providerId="ADAL" clId="{5F5173A0-7E09-4D70-BC8F-318ED480C437}" dt="2025-07-20T23:52:35.905" v="470" actId="47"/>
        <pc:sldMkLst>
          <pc:docMk/>
          <pc:sldMk cId="2666338691" sldId="428"/>
        </pc:sldMkLst>
      </pc:sldChg>
      <pc:sldChg chg="addSp delSp modSp add mod">
        <pc:chgData name="Jane Pirkis" userId="32b8940f-2ae5-494f-a87a-6fcf3de7cb7e" providerId="ADAL" clId="{5F5173A0-7E09-4D70-BC8F-318ED480C437}" dt="2025-07-20T23:43:02.639" v="51" actId="1076"/>
        <pc:sldMkLst>
          <pc:docMk/>
          <pc:sldMk cId="2292567444" sldId="429"/>
        </pc:sldMkLst>
        <pc:spChg chg="add mod">
          <ac:chgData name="Jane Pirkis" userId="32b8940f-2ae5-494f-a87a-6fcf3de7cb7e" providerId="ADAL" clId="{5F5173A0-7E09-4D70-BC8F-318ED480C437}" dt="2025-07-20T23:43:02.639" v="51" actId="1076"/>
          <ac:spMkLst>
            <pc:docMk/>
            <pc:sldMk cId="2292567444" sldId="429"/>
            <ac:spMk id="5" creationId="{3BC36E8E-3845-2846-7AB3-C68A201C93D1}"/>
          </ac:spMkLst>
        </pc:spChg>
        <pc:picChg chg="add mod modCrop">
          <ac:chgData name="Jane Pirkis" userId="32b8940f-2ae5-494f-a87a-6fcf3de7cb7e" providerId="ADAL" clId="{5F5173A0-7E09-4D70-BC8F-318ED480C437}" dt="2025-07-20T23:40:45.079" v="12" actId="14100"/>
          <ac:picMkLst>
            <pc:docMk/>
            <pc:sldMk cId="2292567444" sldId="429"/>
            <ac:picMk id="4" creationId="{3CDE9680-9114-819F-982D-AB43D11BD2CB}"/>
          </ac:picMkLst>
        </pc:picChg>
      </pc:sldChg>
      <pc:sldChg chg="addSp delSp modSp add mod modAnim">
        <pc:chgData name="Jane Pirkis" userId="32b8940f-2ae5-494f-a87a-6fcf3de7cb7e" providerId="ADAL" clId="{5F5173A0-7E09-4D70-BC8F-318ED480C437}" dt="2025-07-21T23:58:11.549" v="3511" actId="6549"/>
        <pc:sldMkLst>
          <pc:docMk/>
          <pc:sldMk cId="3958984226" sldId="430"/>
        </pc:sldMkLst>
        <pc:spChg chg="add mod">
          <ac:chgData name="Jane Pirkis" userId="32b8940f-2ae5-494f-a87a-6fcf3de7cb7e" providerId="ADAL" clId="{5F5173A0-7E09-4D70-BC8F-318ED480C437}" dt="2025-07-21T23:58:11.549" v="3511" actId="6549"/>
          <ac:spMkLst>
            <pc:docMk/>
            <pc:sldMk cId="3958984226" sldId="430"/>
            <ac:spMk id="2" creationId="{E0026CE1-95E1-4F24-8C5E-E1AFD238E00A}"/>
          </ac:spMkLst>
        </pc:spChg>
        <pc:spChg chg="mod">
          <ac:chgData name="Jane Pirkis" userId="32b8940f-2ae5-494f-a87a-6fcf3de7cb7e" providerId="ADAL" clId="{5F5173A0-7E09-4D70-BC8F-318ED480C437}" dt="2025-07-20T23:50:12.680" v="451" actId="1076"/>
          <ac:spMkLst>
            <pc:docMk/>
            <pc:sldMk cId="3958984226" sldId="430"/>
            <ac:spMk id="13" creationId="{B675C754-A113-0420-9DAB-7E185D65D2F7}"/>
          </ac:spMkLst>
        </pc:spChg>
        <pc:picChg chg="add mod">
          <ac:chgData name="Jane Pirkis" userId="32b8940f-2ae5-494f-a87a-6fcf3de7cb7e" providerId="ADAL" clId="{5F5173A0-7E09-4D70-BC8F-318ED480C437}" dt="2025-07-21T05:16:18.068" v="2526" actId="1076"/>
          <ac:picMkLst>
            <pc:docMk/>
            <pc:sldMk cId="3958984226" sldId="430"/>
            <ac:picMk id="4" creationId="{9BF0F513-B33C-92C0-C0F1-74E0A9AB3A54}"/>
          </ac:picMkLst>
        </pc:picChg>
      </pc:sldChg>
      <pc:sldChg chg="addSp delSp modSp add mod delAnim modAnim">
        <pc:chgData name="Jane Pirkis" userId="32b8940f-2ae5-494f-a87a-6fcf3de7cb7e" providerId="ADAL" clId="{5F5173A0-7E09-4D70-BC8F-318ED480C437}" dt="2025-07-22T01:50:56.907" v="3965" actId="1076"/>
        <pc:sldMkLst>
          <pc:docMk/>
          <pc:sldMk cId="2908334949" sldId="431"/>
        </pc:sldMkLst>
        <pc:spChg chg="mod">
          <ac:chgData name="Jane Pirkis" userId="32b8940f-2ae5-494f-a87a-6fcf3de7cb7e" providerId="ADAL" clId="{5F5173A0-7E09-4D70-BC8F-318ED480C437}" dt="2025-07-21T02:49:39.965" v="1071" actId="6549"/>
          <ac:spMkLst>
            <pc:docMk/>
            <pc:sldMk cId="2908334949" sldId="431"/>
            <ac:spMk id="5" creationId="{2D87772F-C670-55CC-B234-2AC684E8C64A}"/>
          </ac:spMkLst>
        </pc:spChg>
        <pc:picChg chg="add mod">
          <ac:chgData name="Jane Pirkis" userId="32b8940f-2ae5-494f-a87a-6fcf3de7cb7e" providerId="ADAL" clId="{5F5173A0-7E09-4D70-BC8F-318ED480C437}" dt="2025-07-22T01:50:56.907" v="3965" actId="1076"/>
          <ac:picMkLst>
            <pc:docMk/>
            <pc:sldMk cId="2908334949" sldId="431"/>
            <ac:picMk id="3" creationId="{C784166A-AAF9-8136-3F26-5380EF143CC3}"/>
          </ac:picMkLst>
        </pc:picChg>
        <pc:picChg chg="add mod">
          <ac:chgData name="Jane Pirkis" userId="32b8940f-2ae5-494f-a87a-6fcf3de7cb7e" providerId="ADAL" clId="{5F5173A0-7E09-4D70-BC8F-318ED480C437}" dt="2025-07-21T05:03:54.612" v="2096" actId="1076"/>
          <ac:picMkLst>
            <pc:docMk/>
            <pc:sldMk cId="2908334949" sldId="431"/>
            <ac:picMk id="12" creationId="{45D901D6-5A7C-0779-A95B-E33439B0AA64}"/>
          </ac:picMkLst>
        </pc:picChg>
      </pc:sldChg>
      <pc:sldChg chg="add del">
        <pc:chgData name="Jane Pirkis" userId="32b8940f-2ae5-494f-a87a-6fcf3de7cb7e" providerId="ADAL" clId="{5F5173A0-7E09-4D70-BC8F-318ED480C437}" dt="2025-07-20T23:57:17.446" v="478"/>
        <pc:sldMkLst>
          <pc:docMk/>
          <pc:sldMk cId="1566533000" sldId="432"/>
        </pc:sldMkLst>
      </pc:sldChg>
      <pc:sldChg chg="addSp delSp modSp add mod delAnim modAnim">
        <pc:chgData name="Jane Pirkis" userId="32b8940f-2ae5-494f-a87a-6fcf3de7cb7e" providerId="ADAL" clId="{5F5173A0-7E09-4D70-BC8F-318ED480C437}" dt="2025-07-21T23:21:13.311" v="3014" actId="1076"/>
        <pc:sldMkLst>
          <pc:docMk/>
          <pc:sldMk cId="4148362095" sldId="432"/>
        </pc:sldMkLst>
        <pc:picChg chg="add mod">
          <ac:chgData name="Jane Pirkis" userId="32b8940f-2ae5-494f-a87a-6fcf3de7cb7e" providerId="ADAL" clId="{5F5173A0-7E09-4D70-BC8F-318ED480C437}" dt="2025-07-21T23:21:13.311" v="3014" actId="1076"/>
          <ac:picMkLst>
            <pc:docMk/>
            <pc:sldMk cId="4148362095" sldId="432"/>
            <ac:picMk id="19" creationId="{8E3F1862-E167-BAD5-ECBD-BED947B811C4}"/>
          </ac:picMkLst>
        </pc:picChg>
      </pc:sldChg>
      <pc:sldChg chg="addSp delSp modSp add mod">
        <pc:chgData name="Jane Pirkis" userId="32b8940f-2ae5-494f-a87a-6fcf3de7cb7e" providerId="ADAL" clId="{5F5173A0-7E09-4D70-BC8F-318ED480C437}" dt="2025-07-22T01:14:30.826" v="3863" actId="5793"/>
        <pc:sldMkLst>
          <pc:docMk/>
          <pc:sldMk cId="1514264454" sldId="433"/>
        </pc:sldMkLst>
        <pc:spChg chg="mod">
          <ac:chgData name="Jane Pirkis" userId="32b8940f-2ae5-494f-a87a-6fcf3de7cb7e" providerId="ADAL" clId="{5F5173A0-7E09-4D70-BC8F-318ED480C437}" dt="2025-07-22T01:14:30.826" v="3863" actId="5793"/>
          <ac:spMkLst>
            <pc:docMk/>
            <pc:sldMk cId="1514264454" sldId="433"/>
            <ac:spMk id="5" creationId="{30326D51-C240-002F-AF98-1AF127CB7207}"/>
          </ac:spMkLst>
        </pc:spChg>
        <pc:spChg chg="add del mod">
          <ac:chgData name="Jane Pirkis" userId="32b8940f-2ae5-494f-a87a-6fcf3de7cb7e" providerId="ADAL" clId="{5F5173A0-7E09-4D70-BC8F-318ED480C437}" dt="2025-07-21T23:06:15.857" v="2846" actId="164"/>
          <ac:spMkLst>
            <pc:docMk/>
            <pc:sldMk cId="1514264454" sldId="433"/>
            <ac:spMk id="6" creationId="{27BF0C0B-E399-46B5-3E9C-75D33817722E}"/>
          </ac:spMkLst>
        </pc:spChg>
        <pc:spChg chg="mod topLvl">
          <ac:chgData name="Jane Pirkis" userId="32b8940f-2ae5-494f-a87a-6fcf3de7cb7e" providerId="ADAL" clId="{5F5173A0-7E09-4D70-BC8F-318ED480C437}" dt="2025-07-21T23:08:35.919" v="2861" actId="164"/>
          <ac:spMkLst>
            <pc:docMk/>
            <pc:sldMk cId="1514264454" sldId="433"/>
            <ac:spMk id="9" creationId="{313C2794-04C5-E8CF-D519-75A259CFDF15}"/>
          </ac:spMkLst>
        </pc:spChg>
        <pc:spChg chg="add del mod ord">
          <ac:chgData name="Jane Pirkis" userId="32b8940f-2ae5-494f-a87a-6fcf3de7cb7e" providerId="ADAL" clId="{5F5173A0-7E09-4D70-BC8F-318ED480C437}" dt="2025-07-21T23:06:47.742" v="2850" actId="1076"/>
          <ac:spMkLst>
            <pc:docMk/>
            <pc:sldMk cId="1514264454" sldId="433"/>
            <ac:spMk id="10" creationId="{1AB19E72-08C7-54D1-1B49-D4734BE50DA5}"/>
          </ac:spMkLst>
        </pc:spChg>
        <pc:spChg chg="add mod">
          <ac:chgData name="Jane Pirkis" userId="32b8940f-2ae5-494f-a87a-6fcf3de7cb7e" providerId="ADAL" clId="{5F5173A0-7E09-4D70-BC8F-318ED480C437}" dt="2025-07-21T23:13:30.906" v="2935" actId="20577"/>
          <ac:spMkLst>
            <pc:docMk/>
            <pc:sldMk cId="1514264454" sldId="433"/>
            <ac:spMk id="22" creationId="{4A36042E-BA9B-46AE-2859-8F049B041910}"/>
          </ac:spMkLst>
        </pc:spChg>
        <pc:spChg chg="add mod ord">
          <ac:chgData name="Jane Pirkis" userId="32b8940f-2ae5-494f-a87a-6fcf3de7cb7e" providerId="ADAL" clId="{5F5173A0-7E09-4D70-BC8F-318ED480C437}" dt="2025-07-21T02:53:12.971" v="1113" actId="1076"/>
          <ac:spMkLst>
            <pc:docMk/>
            <pc:sldMk cId="1514264454" sldId="433"/>
            <ac:spMk id="23" creationId="{6C01FF17-306F-D300-4E77-27E78310EDF4}"/>
          </ac:spMkLst>
        </pc:spChg>
        <pc:spChg chg="add mod ord topLvl">
          <ac:chgData name="Jane Pirkis" userId="32b8940f-2ae5-494f-a87a-6fcf3de7cb7e" providerId="ADAL" clId="{5F5173A0-7E09-4D70-BC8F-318ED480C437}" dt="2025-07-21T23:10:18.774" v="2871" actId="164"/>
          <ac:spMkLst>
            <pc:docMk/>
            <pc:sldMk cId="1514264454" sldId="433"/>
            <ac:spMk id="25" creationId="{334DCF48-2453-23FE-3FA5-ED84793077AD}"/>
          </ac:spMkLst>
        </pc:spChg>
        <pc:spChg chg="add mod">
          <ac:chgData name="Jane Pirkis" userId="32b8940f-2ae5-494f-a87a-6fcf3de7cb7e" providerId="ADAL" clId="{5F5173A0-7E09-4D70-BC8F-318ED480C437}" dt="2025-07-21T23:13:25.889" v="2929" actId="6549"/>
          <ac:spMkLst>
            <pc:docMk/>
            <pc:sldMk cId="1514264454" sldId="433"/>
            <ac:spMk id="26" creationId="{9EB2DE8D-55C6-03EE-895E-A90DD93C5DC8}"/>
          </ac:spMkLst>
        </pc:spChg>
        <pc:spChg chg="add mod">
          <ac:chgData name="Jane Pirkis" userId="32b8940f-2ae5-494f-a87a-6fcf3de7cb7e" providerId="ADAL" clId="{5F5173A0-7E09-4D70-BC8F-318ED480C437}" dt="2025-07-21T23:14:00.852" v="2954" actId="20577"/>
          <ac:spMkLst>
            <pc:docMk/>
            <pc:sldMk cId="1514264454" sldId="433"/>
            <ac:spMk id="28" creationId="{01A574E8-7E98-5957-2C70-764684077E57}"/>
          </ac:spMkLst>
        </pc:spChg>
        <pc:spChg chg="add mod">
          <ac:chgData name="Jane Pirkis" userId="32b8940f-2ae5-494f-a87a-6fcf3de7cb7e" providerId="ADAL" clId="{5F5173A0-7E09-4D70-BC8F-318ED480C437}" dt="2025-07-21T23:14:25.436" v="2980" actId="20577"/>
          <ac:spMkLst>
            <pc:docMk/>
            <pc:sldMk cId="1514264454" sldId="433"/>
            <ac:spMk id="29" creationId="{F9243984-C5C9-20F0-3815-CD0EA93B5BB3}"/>
          </ac:spMkLst>
        </pc:spChg>
        <pc:grpChg chg="add mod">
          <ac:chgData name="Jane Pirkis" userId="32b8940f-2ae5-494f-a87a-6fcf3de7cb7e" providerId="ADAL" clId="{5F5173A0-7E09-4D70-BC8F-318ED480C437}" dt="2025-07-21T23:10:58.391" v="2875" actId="1076"/>
          <ac:grpSpMkLst>
            <pc:docMk/>
            <pc:sldMk cId="1514264454" sldId="433"/>
            <ac:grpSpMk id="4" creationId="{F061D061-366D-E345-B9BF-CC3EB3EE8135}"/>
          </ac:grpSpMkLst>
        </pc:grpChg>
        <pc:grpChg chg="add mod">
          <ac:chgData name="Jane Pirkis" userId="32b8940f-2ae5-494f-a87a-6fcf3de7cb7e" providerId="ADAL" clId="{5F5173A0-7E09-4D70-BC8F-318ED480C437}" dt="2025-07-21T23:10:58.391" v="2875" actId="1076"/>
          <ac:grpSpMkLst>
            <pc:docMk/>
            <pc:sldMk cId="1514264454" sldId="433"/>
            <ac:grpSpMk id="16" creationId="{5D45F195-EC7E-DD68-B099-7FEEFE9933EE}"/>
          </ac:grpSpMkLst>
        </pc:grpChg>
        <pc:grpChg chg="add mod">
          <ac:chgData name="Jane Pirkis" userId="32b8940f-2ae5-494f-a87a-6fcf3de7cb7e" providerId="ADAL" clId="{5F5173A0-7E09-4D70-BC8F-318ED480C437}" dt="2025-07-21T23:10:58.391" v="2875" actId="1076"/>
          <ac:grpSpMkLst>
            <pc:docMk/>
            <pc:sldMk cId="1514264454" sldId="433"/>
            <ac:grpSpMk id="21" creationId="{D5311143-0899-1D79-C8C0-4C18737F630A}"/>
          </ac:grpSpMkLst>
        </pc:grpChg>
        <pc:grpChg chg="add mod">
          <ac:chgData name="Jane Pirkis" userId="32b8940f-2ae5-494f-a87a-6fcf3de7cb7e" providerId="ADAL" clId="{5F5173A0-7E09-4D70-BC8F-318ED480C437}" dt="2025-07-21T23:10:58.391" v="2875" actId="1076"/>
          <ac:grpSpMkLst>
            <pc:docMk/>
            <pc:sldMk cId="1514264454" sldId="433"/>
            <ac:grpSpMk id="24" creationId="{387EA53E-09E1-CF8E-B989-ED721028C476}"/>
          </ac:grpSpMkLst>
        </pc:grpChg>
        <pc:picChg chg="add del mod">
          <ac:chgData name="Jane Pirkis" userId="32b8940f-2ae5-494f-a87a-6fcf3de7cb7e" providerId="ADAL" clId="{5F5173A0-7E09-4D70-BC8F-318ED480C437}" dt="2025-07-21T23:06:15.857" v="2846" actId="164"/>
          <ac:picMkLst>
            <pc:docMk/>
            <pc:sldMk cId="1514264454" sldId="433"/>
            <ac:picMk id="11" creationId="{8359493B-AE1E-4FD6-8D48-FFA1F23DE531}"/>
          </ac:picMkLst>
        </pc:picChg>
        <pc:picChg chg="add mod">
          <ac:chgData name="Jane Pirkis" userId="32b8940f-2ae5-494f-a87a-6fcf3de7cb7e" providerId="ADAL" clId="{5F5173A0-7E09-4D70-BC8F-318ED480C437}" dt="2025-07-21T23:08:35.919" v="2861" actId="164"/>
          <ac:picMkLst>
            <pc:docMk/>
            <pc:sldMk cId="1514264454" sldId="433"/>
            <ac:picMk id="15" creationId="{6D264D23-58D8-1D30-CBBB-A4C08577E601}"/>
          </ac:picMkLst>
        </pc:picChg>
        <pc:picChg chg="add mod">
          <ac:chgData name="Jane Pirkis" userId="32b8940f-2ae5-494f-a87a-6fcf3de7cb7e" providerId="ADAL" clId="{5F5173A0-7E09-4D70-BC8F-318ED480C437}" dt="2025-07-21T23:10:18.774" v="2871" actId="164"/>
          <ac:picMkLst>
            <pc:docMk/>
            <pc:sldMk cId="1514264454" sldId="433"/>
            <ac:picMk id="18" creationId="{8781FDD8-EE32-D894-418B-5528B5F31BE7}"/>
          </ac:picMkLst>
        </pc:picChg>
        <pc:cxnChg chg="add del mod">
          <ac:chgData name="Jane Pirkis" userId="32b8940f-2ae5-494f-a87a-6fcf3de7cb7e" providerId="ADAL" clId="{5F5173A0-7E09-4D70-BC8F-318ED480C437}" dt="2025-07-21T23:10:58.391" v="2875" actId="1076"/>
          <ac:cxnSpMkLst>
            <pc:docMk/>
            <pc:sldMk cId="1514264454" sldId="433"/>
            <ac:cxnSpMk id="2" creationId="{B51B4FB2-D27D-E1D6-A165-BC7B7B5B3460}"/>
          </ac:cxnSpMkLst>
        </pc:cxnChg>
      </pc:sldChg>
      <pc:sldChg chg="add del">
        <pc:chgData name="Jane Pirkis" userId="32b8940f-2ae5-494f-a87a-6fcf3de7cb7e" providerId="ADAL" clId="{5F5173A0-7E09-4D70-BC8F-318ED480C437}" dt="2025-07-21T02:05:42" v="862"/>
        <pc:sldMkLst>
          <pc:docMk/>
          <pc:sldMk cId="2746945480" sldId="433"/>
        </pc:sldMkLst>
      </pc:sldChg>
      <pc:sldChg chg="addSp delSp modSp add mod delAnim modAnim">
        <pc:chgData name="Jane Pirkis" userId="32b8940f-2ae5-494f-a87a-6fcf3de7cb7e" providerId="ADAL" clId="{5F5173A0-7E09-4D70-BC8F-318ED480C437}" dt="2025-07-22T01:36:22.681" v="3928" actId="20577"/>
        <pc:sldMkLst>
          <pc:docMk/>
          <pc:sldMk cId="2344251088" sldId="434"/>
        </pc:sldMkLst>
        <pc:spChg chg="mod">
          <ac:chgData name="Jane Pirkis" userId="32b8940f-2ae5-494f-a87a-6fcf3de7cb7e" providerId="ADAL" clId="{5F5173A0-7E09-4D70-BC8F-318ED480C437}" dt="2025-07-21T04:25:06.320" v="1765" actId="255"/>
          <ac:spMkLst>
            <pc:docMk/>
            <pc:sldMk cId="2344251088" sldId="434"/>
            <ac:spMk id="2" creationId="{5C06431E-FBE1-5EF1-6105-F9F3BF741DE4}"/>
          </ac:spMkLst>
        </pc:spChg>
        <pc:spChg chg="mod">
          <ac:chgData name="Jane Pirkis" userId="32b8940f-2ae5-494f-a87a-6fcf3de7cb7e" providerId="ADAL" clId="{5F5173A0-7E09-4D70-BC8F-318ED480C437}" dt="2025-07-22T01:36:22.681" v="3928" actId="20577"/>
          <ac:spMkLst>
            <pc:docMk/>
            <pc:sldMk cId="2344251088" sldId="434"/>
            <ac:spMk id="5" creationId="{08BB9A4C-DEB8-B364-F773-4700A8E45ECA}"/>
          </ac:spMkLst>
        </pc:spChg>
        <pc:picChg chg="add mod modCrop">
          <ac:chgData name="Jane Pirkis" userId="32b8940f-2ae5-494f-a87a-6fcf3de7cb7e" providerId="ADAL" clId="{5F5173A0-7E09-4D70-BC8F-318ED480C437}" dt="2025-07-21T04:24:37.594" v="1762" actId="732"/>
          <ac:picMkLst>
            <pc:docMk/>
            <pc:sldMk cId="2344251088" sldId="434"/>
            <ac:picMk id="6" creationId="{A9265DB5-34B4-C8D8-ECDA-54EF16FCBA78}"/>
          </ac:picMkLst>
        </pc:picChg>
      </pc:sldChg>
      <pc:sldChg chg="add del">
        <pc:chgData name="Jane Pirkis" userId="32b8940f-2ae5-494f-a87a-6fcf3de7cb7e" providerId="ADAL" clId="{5F5173A0-7E09-4D70-BC8F-318ED480C437}" dt="2025-07-21T02:44:33.449" v="1010"/>
        <pc:sldMkLst>
          <pc:docMk/>
          <pc:sldMk cId="3431410972" sldId="434"/>
        </pc:sldMkLst>
      </pc:sldChg>
      <pc:sldChg chg="addSp delSp modSp add del mod delAnim modAnim">
        <pc:chgData name="Jane Pirkis" userId="32b8940f-2ae5-494f-a87a-6fcf3de7cb7e" providerId="ADAL" clId="{5F5173A0-7E09-4D70-BC8F-318ED480C437}" dt="2025-07-21T23:15:26.882" v="2984" actId="47"/>
        <pc:sldMkLst>
          <pc:docMk/>
          <pc:sldMk cId="2239771303" sldId="435"/>
        </pc:sldMkLst>
      </pc:sldChg>
      <pc:sldChg chg="addSp delSp modSp add mod delAnim modAnim">
        <pc:chgData name="Jane Pirkis" userId="32b8940f-2ae5-494f-a87a-6fcf3de7cb7e" providerId="ADAL" clId="{5F5173A0-7E09-4D70-BC8F-318ED480C437}" dt="2025-07-22T01:52:51.242" v="3979"/>
        <pc:sldMkLst>
          <pc:docMk/>
          <pc:sldMk cId="3867112340" sldId="436"/>
        </pc:sldMkLst>
        <pc:spChg chg="mod">
          <ac:chgData name="Jane Pirkis" userId="32b8940f-2ae5-494f-a87a-6fcf3de7cb7e" providerId="ADAL" clId="{5F5173A0-7E09-4D70-BC8F-318ED480C437}" dt="2025-07-21T04:54:23.169" v="2075" actId="20577"/>
          <ac:spMkLst>
            <pc:docMk/>
            <pc:sldMk cId="3867112340" sldId="436"/>
            <ac:spMk id="5" creationId="{A60F6875-2D58-5A6B-F10B-EB1634FFA48C}"/>
          </ac:spMkLst>
        </pc:spChg>
        <pc:spChg chg="add mod topLvl">
          <ac:chgData name="Jane Pirkis" userId="32b8940f-2ae5-494f-a87a-6fcf3de7cb7e" providerId="ADAL" clId="{5F5173A0-7E09-4D70-BC8F-318ED480C437}" dt="2025-07-22T01:52:43.260" v="3978" actId="164"/>
          <ac:spMkLst>
            <pc:docMk/>
            <pc:sldMk cId="3867112340" sldId="436"/>
            <ac:spMk id="17" creationId="{64BA0378-5A70-4D4A-A222-C0033CD97ABE}"/>
          </ac:spMkLst>
        </pc:spChg>
        <pc:grpChg chg="add mod">
          <ac:chgData name="Jane Pirkis" userId="32b8940f-2ae5-494f-a87a-6fcf3de7cb7e" providerId="ADAL" clId="{5F5173A0-7E09-4D70-BC8F-318ED480C437}" dt="2025-07-22T01:52:43.260" v="3978" actId="164"/>
          <ac:grpSpMkLst>
            <pc:docMk/>
            <pc:sldMk cId="3867112340" sldId="436"/>
            <ac:grpSpMk id="4" creationId="{63AB804C-B70D-9FB2-7DDB-B06DD1D92C77}"/>
          </ac:grpSpMkLst>
        </pc:grpChg>
        <pc:picChg chg="add mod">
          <ac:chgData name="Jane Pirkis" userId="32b8940f-2ae5-494f-a87a-6fcf3de7cb7e" providerId="ADAL" clId="{5F5173A0-7E09-4D70-BC8F-318ED480C437}" dt="2025-07-22T01:52:43.260" v="3978" actId="164"/>
          <ac:picMkLst>
            <pc:docMk/>
            <pc:sldMk cId="3867112340" sldId="436"/>
            <ac:picMk id="3" creationId="{86BD6307-0D91-690D-A60D-D2455AA22179}"/>
          </ac:picMkLst>
        </pc:picChg>
        <pc:picChg chg="mod">
          <ac:chgData name="Jane Pirkis" userId="32b8940f-2ae5-494f-a87a-6fcf3de7cb7e" providerId="ADAL" clId="{5F5173A0-7E09-4D70-BC8F-318ED480C437}" dt="2025-07-21T23:14:53.452" v="2982" actId="14100"/>
          <ac:picMkLst>
            <pc:docMk/>
            <pc:sldMk cId="3867112340" sldId="436"/>
            <ac:picMk id="12" creationId="{A328DA74-E54E-0300-9429-A8783DAAB62E}"/>
          </ac:picMkLst>
        </pc:picChg>
        <pc:cxnChg chg="add mod topLvl">
          <ac:chgData name="Jane Pirkis" userId="32b8940f-2ae5-494f-a87a-6fcf3de7cb7e" providerId="ADAL" clId="{5F5173A0-7E09-4D70-BC8F-318ED480C437}" dt="2025-07-22T01:52:43.260" v="3978" actId="164"/>
          <ac:cxnSpMkLst>
            <pc:docMk/>
            <pc:sldMk cId="3867112340" sldId="436"/>
            <ac:cxnSpMk id="15" creationId="{F0394E57-61CF-6DD1-DF58-3F61CC54299F}"/>
          </ac:cxnSpMkLst>
        </pc:cxnChg>
      </pc:sldChg>
      <pc:sldChg chg="addSp delSp modSp add mod modAnim">
        <pc:chgData name="Jane Pirkis" userId="32b8940f-2ae5-494f-a87a-6fcf3de7cb7e" providerId="ADAL" clId="{5F5173A0-7E09-4D70-BC8F-318ED480C437}" dt="2025-07-21T23:40:20.802" v="3141" actId="6549"/>
        <pc:sldMkLst>
          <pc:docMk/>
          <pc:sldMk cId="2942680965" sldId="437"/>
        </pc:sldMkLst>
        <pc:spChg chg="mod">
          <ac:chgData name="Jane Pirkis" userId="32b8940f-2ae5-494f-a87a-6fcf3de7cb7e" providerId="ADAL" clId="{5F5173A0-7E09-4D70-BC8F-318ED480C437}" dt="2025-07-21T23:15:40.100" v="2986" actId="1076"/>
          <ac:spMkLst>
            <pc:docMk/>
            <pc:sldMk cId="2942680965" sldId="437"/>
            <ac:spMk id="2" creationId="{44635C4A-2C24-2610-9AD3-CA12AE245F9A}"/>
          </ac:spMkLst>
        </pc:spChg>
        <pc:spChg chg="mod">
          <ac:chgData name="Jane Pirkis" userId="32b8940f-2ae5-494f-a87a-6fcf3de7cb7e" providerId="ADAL" clId="{5F5173A0-7E09-4D70-BC8F-318ED480C437}" dt="2025-07-21T23:40:20.802" v="3141" actId="6549"/>
          <ac:spMkLst>
            <pc:docMk/>
            <pc:sldMk cId="2942680965" sldId="437"/>
            <ac:spMk id="5" creationId="{7BE1F6F2-8E66-5E08-C794-877A956270CB}"/>
          </ac:spMkLst>
        </pc:spChg>
        <pc:picChg chg="add mod ord">
          <ac:chgData name="Jane Pirkis" userId="32b8940f-2ae5-494f-a87a-6fcf3de7cb7e" providerId="ADAL" clId="{5F5173A0-7E09-4D70-BC8F-318ED480C437}" dt="2025-07-21T23:15:34.491" v="2985" actId="1076"/>
          <ac:picMkLst>
            <pc:docMk/>
            <pc:sldMk cId="2942680965" sldId="437"/>
            <ac:picMk id="3" creationId="{82219E41-48A5-B1AD-032D-7AAEEE3E7A9A}"/>
          </ac:picMkLst>
        </pc:picChg>
        <pc:picChg chg="add mod">
          <ac:chgData name="Jane Pirkis" userId="32b8940f-2ae5-494f-a87a-6fcf3de7cb7e" providerId="ADAL" clId="{5F5173A0-7E09-4D70-BC8F-318ED480C437}" dt="2025-07-21T23:15:34.491" v="2985" actId="1076"/>
          <ac:picMkLst>
            <pc:docMk/>
            <pc:sldMk cId="2942680965" sldId="437"/>
            <ac:picMk id="4" creationId="{83B31DCA-04E3-70A3-BCB1-F11CE31BEDF9}"/>
          </ac:picMkLst>
        </pc:picChg>
      </pc:sldChg>
      <pc:sldChg chg="add del">
        <pc:chgData name="Jane Pirkis" userId="32b8940f-2ae5-494f-a87a-6fcf3de7cb7e" providerId="ADAL" clId="{5F5173A0-7E09-4D70-BC8F-318ED480C437}" dt="2025-07-21T05:25:48.653" v="2592" actId="47"/>
        <pc:sldMkLst>
          <pc:docMk/>
          <pc:sldMk cId="799806016" sldId="438"/>
        </pc:sldMkLst>
      </pc:sldChg>
      <pc:sldChg chg="addSp delSp modSp add mod delAnim modAnim">
        <pc:chgData name="Jane Pirkis" userId="32b8940f-2ae5-494f-a87a-6fcf3de7cb7e" providerId="ADAL" clId="{5F5173A0-7E09-4D70-BC8F-318ED480C437}" dt="2025-07-22T01:51:59.354" v="3977" actId="20577"/>
        <pc:sldMkLst>
          <pc:docMk/>
          <pc:sldMk cId="267962362" sldId="439"/>
        </pc:sldMkLst>
        <pc:spChg chg="add mod">
          <ac:chgData name="Jane Pirkis" userId="32b8940f-2ae5-494f-a87a-6fcf3de7cb7e" providerId="ADAL" clId="{5F5173A0-7E09-4D70-BC8F-318ED480C437}" dt="2025-07-22T01:35:27.195" v="3918" actId="6549"/>
          <ac:spMkLst>
            <pc:docMk/>
            <pc:sldMk cId="267962362" sldId="439"/>
            <ac:spMk id="2" creationId="{45EE49AE-9561-5467-DECB-C462879A11A9}"/>
          </ac:spMkLst>
        </pc:spChg>
        <pc:spChg chg="add mod">
          <ac:chgData name="Jane Pirkis" userId="32b8940f-2ae5-494f-a87a-6fcf3de7cb7e" providerId="ADAL" clId="{5F5173A0-7E09-4D70-BC8F-318ED480C437}" dt="2025-07-22T01:12:21.315" v="3853" actId="20577"/>
          <ac:spMkLst>
            <pc:docMk/>
            <pc:sldMk cId="267962362" sldId="439"/>
            <ac:spMk id="3" creationId="{FB44D617-993A-3A8E-1BD5-F7DBB85CC9EB}"/>
          </ac:spMkLst>
        </pc:spChg>
        <pc:spChg chg="mod">
          <ac:chgData name="Jane Pirkis" userId="32b8940f-2ae5-494f-a87a-6fcf3de7cb7e" providerId="ADAL" clId="{5F5173A0-7E09-4D70-BC8F-318ED480C437}" dt="2025-07-21T05:20:21.836" v="2543" actId="20577"/>
          <ac:spMkLst>
            <pc:docMk/>
            <pc:sldMk cId="267962362" sldId="439"/>
            <ac:spMk id="5" creationId="{5F2DC2D6-2CDB-623A-65EC-093B67BA1429}"/>
          </ac:spMkLst>
        </pc:spChg>
        <pc:spChg chg="add mod">
          <ac:chgData name="Jane Pirkis" userId="32b8940f-2ae5-494f-a87a-6fcf3de7cb7e" providerId="ADAL" clId="{5F5173A0-7E09-4D70-BC8F-318ED480C437}" dt="2025-07-22T01:51:59.354" v="3977" actId="20577"/>
          <ac:spMkLst>
            <pc:docMk/>
            <pc:sldMk cId="267962362" sldId="439"/>
            <ac:spMk id="7" creationId="{FB389C1F-1751-AD06-559B-DEBF87107372}"/>
          </ac:spMkLst>
        </pc:spChg>
      </pc:sldChg>
      <pc:sldChg chg="addSp delSp modSp add mod">
        <pc:chgData name="Jane Pirkis" userId="32b8940f-2ae5-494f-a87a-6fcf3de7cb7e" providerId="ADAL" clId="{5F5173A0-7E09-4D70-BC8F-318ED480C437}" dt="2025-07-21T23:20:35.814" v="3004" actId="14100"/>
        <pc:sldMkLst>
          <pc:docMk/>
          <pc:sldMk cId="3664840536" sldId="440"/>
        </pc:sldMkLst>
        <pc:picChg chg="add mod modCrop">
          <ac:chgData name="Jane Pirkis" userId="32b8940f-2ae5-494f-a87a-6fcf3de7cb7e" providerId="ADAL" clId="{5F5173A0-7E09-4D70-BC8F-318ED480C437}" dt="2025-07-21T23:20:35.814" v="3004" actId="14100"/>
          <ac:picMkLst>
            <pc:docMk/>
            <pc:sldMk cId="3664840536" sldId="440"/>
            <ac:picMk id="3" creationId="{FD0D992A-7000-60B3-DBF0-BADF4BF9CAB7}"/>
          </ac:picMkLst>
        </pc:picChg>
      </pc:sldChg>
      <pc:sldChg chg="addSp delSp modSp add mod modAnim">
        <pc:chgData name="Jane Pirkis" userId="32b8940f-2ae5-494f-a87a-6fcf3de7cb7e" providerId="ADAL" clId="{5F5173A0-7E09-4D70-BC8F-318ED480C437}" dt="2025-07-22T01:36:29.938" v="3937" actId="20577"/>
        <pc:sldMkLst>
          <pc:docMk/>
          <pc:sldMk cId="1096374715" sldId="441"/>
        </pc:sldMkLst>
        <pc:spChg chg="mod">
          <ac:chgData name="Jane Pirkis" userId="32b8940f-2ae5-494f-a87a-6fcf3de7cb7e" providerId="ADAL" clId="{5F5173A0-7E09-4D70-BC8F-318ED480C437}" dt="2025-07-21T23:53:57.324" v="3289" actId="21"/>
          <ac:spMkLst>
            <pc:docMk/>
            <pc:sldMk cId="1096374715" sldId="441"/>
            <ac:spMk id="2" creationId="{913A699C-D0DB-1F54-B956-3A6F9D5F95C4}"/>
          </ac:spMkLst>
        </pc:spChg>
        <pc:spChg chg="mod">
          <ac:chgData name="Jane Pirkis" userId="32b8940f-2ae5-494f-a87a-6fcf3de7cb7e" providerId="ADAL" clId="{5F5173A0-7E09-4D70-BC8F-318ED480C437}" dt="2025-07-22T01:36:29.938" v="3937" actId="20577"/>
          <ac:spMkLst>
            <pc:docMk/>
            <pc:sldMk cId="1096374715" sldId="441"/>
            <ac:spMk id="5" creationId="{09A6C399-12FB-E3B1-7C03-DC05AD334102}"/>
          </ac:spMkLst>
        </pc:spChg>
        <pc:spChg chg="mod">
          <ac:chgData name="Jane Pirkis" userId="32b8940f-2ae5-494f-a87a-6fcf3de7cb7e" providerId="ADAL" clId="{5F5173A0-7E09-4D70-BC8F-318ED480C437}" dt="2025-07-21T23:35:50.963" v="3140" actId="14100"/>
          <ac:spMkLst>
            <pc:docMk/>
            <pc:sldMk cId="1096374715" sldId="441"/>
            <ac:spMk id="13" creationId="{7B8ED0A1-6E39-30CD-2643-F4CEB976319C}"/>
          </ac:spMkLst>
        </pc:spChg>
        <pc:picChg chg="add mod modCrop">
          <ac:chgData name="Jane Pirkis" userId="32b8940f-2ae5-494f-a87a-6fcf3de7cb7e" providerId="ADAL" clId="{5F5173A0-7E09-4D70-BC8F-318ED480C437}" dt="2025-07-21T23:35:37.047" v="3137" actId="14100"/>
          <ac:picMkLst>
            <pc:docMk/>
            <pc:sldMk cId="1096374715" sldId="441"/>
            <ac:picMk id="4" creationId="{AE47ED2E-E250-9584-56AF-7802FF2D9237}"/>
          </ac:picMkLst>
        </pc:picChg>
      </pc:sldChg>
      <pc:sldChg chg="addSp delSp modSp add mod modAnim">
        <pc:chgData name="Jane Pirkis" userId="32b8940f-2ae5-494f-a87a-6fcf3de7cb7e" providerId="ADAL" clId="{5F5173A0-7E09-4D70-BC8F-318ED480C437}" dt="2025-07-21T23:56:54.741" v="3507" actId="1076"/>
        <pc:sldMkLst>
          <pc:docMk/>
          <pc:sldMk cId="746038672" sldId="442"/>
        </pc:sldMkLst>
        <pc:spChg chg="mod">
          <ac:chgData name="Jane Pirkis" userId="32b8940f-2ae5-494f-a87a-6fcf3de7cb7e" providerId="ADAL" clId="{5F5173A0-7E09-4D70-BC8F-318ED480C437}" dt="2025-07-21T23:56:54.741" v="3507" actId="1076"/>
          <ac:spMkLst>
            <pc:docMk/>
            <pc:sldMk cId="746038672" sldId="442"/>
            <ac:spMk id="2" creationId="{EC9E7041-97AB-5852-765E-9FD060E83F5F}"/>
          </ac:spMkLst>
        </pc:spChg>
        <pc:grpChg chg="add mod">
          <ac:chgData name="Jane Pirkis" userId="32b8940f-2ae5-494f-a87a-6fcf3de7cb7e" providerId="ADAL" clId="{5F5173A0-7E09-4D70-BC8F-318ED480C437}" dt="2025-07-21T23:56:54.741" v="3507" actId="1076"/>
          <ac:grpSpMkLst>
            <pc:docMk/>
            <pc:sldMk cId="746038672" sldId="442"/>
            <ac:grpSpMk id="12" creationId="{A47B923F-2497-80DB-7751-61B4F349ADF3}"/>
          </ac:grpSpMkLst>
        </pc:grpChg>
        <pc:picChg chg="add mod modCrop">
          <ac:chgData name="Jane Pirkis" userId="32b8940f-2ae5-494f-a87a-6fcf3de7cb7e" providerId="ADAL" clId="{5F5173A0-7E09-4D70-BC8F-318ED480C437}" dt="2025-07-21T23:56:54.741" v="3507" actId="1076"/>
          <ac:picMkLst>
            <pc:docMk/>
            <pc:sldMk cId="746038672" sldId="442"/>
            <ac:picMk id="11" creationId="{DB5A1566-F4BF-CF89-B937-D64C5D6A9253}"/>
          </ac:picMkLst>
        </pc:picChg>
        <pc:picChg chg="add mod">
          <ac:chgData name="Jane Pirkis" userId="32b8940f-2ae5-494f-a87a-6fcf3de7cb7e" providerId="ADAL" clId="{5F5173A0-7E09-4D70-BC8F-318ED480C437}" dt="2025-07-21T23:56:54.741" v="3507" actId="1076"/>
          <ac:picMkLst>
            <pc:docMk/>
            <pc:sldMk cId="746038672" sldId="442"/>
            <ac:picMk id="2052" creationId="{0A19D17B-458C-ADA3-9063-648CA4DF4E9F}"/>
          </ac:picMkLst>
        </pc:picChg>
      </pc:sldChg>
      <pc:sldChg chg="addSp delSp modSp add mod">
        <pc:chgData name="Jane Pirkis" userId="32b8940f-2ae5-494f-a87a-6fcf3de7cb7e" providerId="ADAL" clId="{5F5173A0-7E09-4D70-BC8F-318ED480C437}" dt="2025-07-22T01:33:54.857" v="3908" actId="207"/>
        <pc:sldMkLst>
          <pc:docMk/>
          <pc:sldMk cId="180109173" sldId="443"/>
        </pc:sldMkLst>
        <pc:spChg chg="add mod">
          <ac:chgData name="Jane Pirkis" userId="32b8940f-2ae5-494f-a87a-6fcf3de7cb7e" providerId="ADAL" clId="{5F5173A0-7E09-4D70-BC8F-318ED480C437}" dt="2025-07-22T01:33:54.857" v="3908" actId="207"/>
          <ac:spMkLst>
            <pc:docMk/>
            <pc:sldMk cId="180109173" sldId="443"/>
            <ac:spMk id="6" creationId="{2B4094A2-1282-36D1-8C2C-CE5745AB204D}"/>
          </ac:spMkLst>
        </pc:spChg>
        <pc:spChg chg="mod">
          <ac:chgData name="Jane Pirkis" userId="32b8940f-2ae5-494f-a87a-6fcf3de7cb7e" providerId="ADAL" clId="{5F5173A0-7E09-4D70-BC8F-318ED480C437}" dt="2025-07-22T01:29:21.610" v="3882" actId="14100"/>
          <ac:spMkLst>
            <pc:docMk/>
            <pc:sldMk cId="180109173" sldId="443"/>
            <ac:spMk id="13" creationId="{E67D0931-0946-8105-E2C9-819C13D036FD}"/>
          </ac:spMkLst>
        </pc:spChg>
        <pc:picChg chg="add mod modCrop">
          <ac:chgData name="Jane Pirkis" userId="32b8940f-2ae5-494f-a87a-6fcf3de7cb7e" providerId="ADAL" clId="{5F5173A0-7E09-4D70-BC8F-318ED480C437}" dt="2025-07-22T01:29:39.369" v="3883" actId="1076"/>
          <ac:picMkLst>
            <pc:docMk/>
            <pc:sldMk cId="180109173" sldId="443"/>
            <ac:picMk id="3" creationId="{5A9E1682-4E57-5706-AE39-3FC45700C711}"/>
          </ac:picMkLst>
        </pc:picChg>
      </pc:sldChg>
    </pc:docChg>
  </pc:docChgLst>
  <pc:docChgLst>
    <pc:chgData name="Jane Pirkis" userId="32b8940f-2ae5-494f-a87a-6fcf3de7cb7e" providerId="ADAL" clId="{BD8CD112-B05A-4819-BF3D-9EF255D3A5DA}"/>
    <pc:docChg chg="modSld">
      <pc:chgData name="Jane Pirkis" userId="32b8940f-2ae5-494f-a87a-6fcf3de7cb7e" providerId="ADAL" clId="{BD8CD112-B05A-4819-BF3D-9EF255D3A5DA}" dt="2025-07-31T07:07:22.708" v="3" actId="6549"/>
      <pc:docMkLst>
        <pc:docMk/>
      </pc:docMkLst>
      <pc:sldChg chg="modSp modAnim">
        <pc:chgData name="Jane Pirkis" userId="32b8940f-2ae5-494f-a87a-6fcf3de7cb7e" providerId="ADAL" clId="{BD8CD112-B05A-4819-BF3D-9EF255D3A5DA}" dt="2025-07-31T07:07:22.708" v="3" actId="6549"/>
        <pc:sldMkLst>
          <pc:docMk/>
          <pc:sldMk cId="1096374715" sldId="441"/>
        </pc:sldMkLst>
        <pc:spChg chg="mod">
          <ac:chgData name="Jane Pirkis" userId="32b8940f-2ae5-494f-a87a-6fcf3de7cb7e" providerId="ADAL" clId="{BD8CD112-B05A-4819-BF3D-9EF255D3A5DA}" dt="2025-07-31T07:07:22.708" v="3" actId="6549"/>
          <ac:spMkLst>
            <pc:docMk/>
            <pc:sldMk cId="1096374715" sldId="441"/>
            <ac:spMk id="2" creationId="{913A699C-D0DB-1F54-B956-3A6F9D5F95C4}"/>
          </ac:spMkLst>
        </pc:spChg>
      </pc:sldChg>
    </pc:docChg>
  </pc:docChgLst>
  <pc:docChgLst>
    <pc:chgData name="Jane Pirkis" userId="32b8940f-2ae5-494f-a87a-6fcf3de7cb7e" providerId="ADAL" clId="{83DAF9BC-CDF6-4AFD-9A16-B742F2DE3292}"/>
    <pc:docChg chg="undo custSel addSld delSld modSld">
      <pc:chgData name="Jane Pirkis" userId="32b8940f-2ae5-494f-a87a-6fcf3de7cb7e" providerId="ADAL" clId="{83DAF9BC-CDF6-4AFD-9A16-B742F2DE3292}" dt="2025-07-19T23:39:59.328" v="223" actId="255"/>
      <pc:docMkLst>
        <pc:docMk/>
      </pc:docMkLst>
      <pc:sldChg chg="modSp mod">
        <pc:chgData name="Jane Pirkis" userId="32b8940f-2ae5-494f-a87a-6fcf3de7cb7e" providerId="ADAL" clId="{83DAF9BC-CDF6-4AFD-9A16-B742F2DE3292}" dt="2025-07-19T23:37:13.502" v="221" actId="255"/>
        <pc:sldMkLst>
          <pc:docMk/>
          <pc:sldMk cId="0" sldId="256"/>
        </pc:sldMkLst>
      </pc:sldChg>
      <pc:sldChg chg="modSp mod">
        <pc:chgData name="Jane Pirkis" userId="32b8940f-2ae5-494f-a87a-6fcf3de7cb7e" providerId="ADAL" clId="{83DAF9BC-CDF6-4AFD-9A16-B742F2DE3292}" dt="2025-07-19T23:32:30.974" v="201" actId="14100"/>
        <pc:sldMkLst>
          <pc:docMk/>
          <pc:sldMk cId="0" sldId="330"/>
        </pc:sldMkLst>
      </pc:sldChg>
      <pc:sldChg chg="modSp mod">
        <pc:chgData name="Jane Pirkis" userId="32b8940f-2ae5-494f-a87a-6fcf3de7cb7e" providerId="ADAL" clId="{83DAF9BC-CDF6-4AFD-9A16-B742F2DE3292}" dt="2025-07-19T23:32:52.898" v="202" actId="14100"/>
        <pc:sldMkLst>
          <pc:docMk/>
          <pc:sldMk cId="1523085083" sldId="357"/>
        </pc:sldMkLst>
      </pc:sldChg>
      <pc:sldChg chg="modSp mod">
        <pc:chgData name="Jane Pirkis" userId="32b8940f-2ae5-494f-a87a-6fcf3de7cb7e" providerId="ADAL" clId="{83DAF9BC-CDF6-4AFD-9A16-B742F2DE3292}" dt="2025-07-19T23:34:13.064" v="207" actId="14100"/>
        <pc:sldMkLst>
          <pc:docMk/>
          <pc:sldMk cId="493525562" sldId="402"/>
        </pc:sldMkLst>
      </pc:sldChg>
      <pc:sldChg chg="modSp mod">
        <pc:chgData name="Jane Pirkis" userId="32b8940f-2ae5-494f-a87a-6fcf3de7cb7e" providerId="ADAL" clId="{83DAF9BC-CDF6-4AFD-9A16-B742F2DE3292}" dt="2025-07-19T23:33:06.579" v="203" actId="14100"/>
        <pc:sldMkLst>
          <pc:docMk/>
          <pc:sldMk cId="1422531407" sldId="403"/>
        </pc:sldMkLst>
      </pc:sldChg>
      <pc:sldChg chg="addSp delSp modSp mod modAnim">
        <pc:chgData name="Jane Pirkis" userId="32b8940f-2ae5-494f-a87a-6fcf3de7cb7e" providerId="ADAL" clId="{83DAF9BC-CDF6-4AFD-9A16-B742F2DE3292}" dt="2025-07-19T23:28:07.766" v="186" actId="1076"/>
        <pc:sldMkLst>
          <pc:docMk/>
          <pc:sldMk cId="4009067833" sldId="409"/>
        </pc:sldMkLst>
      </pc:sldChg>
      <pc:sldChg chg="modSp mod">
        <pc:chgData name="Jane Pirkis" userId="32b8940f-2ae5-494f-a87a-6fcf3de7cb7e" providerId="ADAL" clId="{83DAF9BC-CDF6-4AFD-9A16-B742F2DE3292}" dt="2025-07-19T23:33:29.865" v="204" actId="14100"/>
        <pc:sldMkLst>
          <pc:docMk/>
          <pc:sldMk cId="4150507970" sldId="410"/>
        </pc:sldMkLst>
      </pc:sldChg>
      <pc:sldChg chg="modSp mod">
        <pc:chgData name="Jane Pirkis" userId="32b8940f-2ae5-494f-a87a-6fcf3de7cb7e" providerId="ADAL" clId="{83DAF9BC-CDF6-4AFD-9A16-B742F2DE3292}" dt="2025-07-19T23:33:48.521" v="205" actId="14100"/>
        <pc:sldMkLst>
          <pc:docMk/>
          <pc:sldMk cId="3661737220" sldId="411"/>
        </pc:sldMkLst>
      </pc:sldChg>
      <pc:sldChg chg="modSp mod">
        <pc:chgData name="Jane Pirkis" userId="32b8940f-2ae5-494f-a87a-6fcf3de7cb7e" providerId="ADAL" clId="{83DAF9BC-CDF6-4AFD-9A16-B742F2DE3292}" dt="2025-07-19T23:33:59.436" v="206" actId="14100"/>
        <pc:sldMkLst>
          <pc:docMk/>
          <pc:sldMk cId="158169135" sldId="412"/>
        </pc:sldMkLst>
      </pc:sldChg>
      <pc:sldChg chg="addSp delSp modSp mod delAnim modAnim">
        <pc:chgData name="Jane Pirkis" userId="32b8940f-2ae5-494f-a87a-6fcf3de7cb7e" providerId="ADAL" clId="{83DAF9BC-CDF6-4AFD-9A16-B742F2DE3292}" dt="2025-07-19T23:35:53.144" v="216" actId="1076"/>
        <pc:sldMkLst>
          <pc:docMk/>
          <pc:sldMk cId="21713996" sldId="414"/>
        </pc:sldMkLst>
      </pc:sldChg>
      <pc:sldChg chg="del">
        <pc:chgData name="Jane Pirkis" userId="32b8940f-2ae5-494f-a87a-6fcf3de7cb7e" providerId="ADAL" clId="{83DAF9BC-CDF6-4AFD-9A16-B742F2DE3292}" dt="2025-07-19T23:28:43.276" v="187" actId="47"/>
        <pc:sldMkLst>
          <pc:docMk/>
          <pc:sldMk cId="2305275734" sldId="415"/>
        </pc:sldMkLst>
      </pc:sldChg>
      <pc:sldChg chg="del">
        <pc:chgData name="Jane Pirkis" userId="32b8940f-2ae5-494f-a87a-6fcf3de7cb7e" providerId="ADAL" clId="{83DAF9BC-CDF6-4AFD-9A16-B742F2DE3292}" dt="2025-07-19T23:28:47.760" v="188" actId="47"/>
        <pc:sldMkLst>
          <pc:docMk/>
          <pc:sldMk cId="1769931769" sldId="416"/>
        </pc:sldMkLst>
      </pc:sldChg>
      <pc:sldChg chg="addSp delSp modSp mod addAnim delAnim modAnim">
        <pc:chgData name="Jane Pirkis" userId="32b8940f-2ae5-494f-a87a-6fcf3de7cb7e" providerId="ADAL" clId="{83DAF9BC-CDF6-4AFD-9A16-B742F2DE3292}" dt="2025-07-19T23:34:29.500" v="208" actId="14100"/>
        <pc:sldMkLst>
          <pc:docMk/>
          <pc:sldMk cId="220565381" sldId="417"/>
        </pc:sldMkLst>
      </pc:sldChg>
      <pc:sldChg chg="addSp delSp modSp mod delAnim modAnim">
        <pc:chgData name="Jane Pirkis" userId="32b8940f-2ae5-494f-a87a-6fcf3de7cb7e" providerId="ADAL" clId="{83DAF9BC-CDF6-4AFD-9A16-B742F2DE3292}" dt="2025-07-19T23:34:41.730" v="209" actId="14100"/>
        <pc:sldMkLst>
          <pc:docMk/>
          <pc:sldMk cId="4253053166" sldId="418"/>
        </pc:sldMkLst>
      </pc:sldChg>
      <pc:sldChg chg="modSp mod">
        <pc:chgData name="Jane Pirkis" userId="32b8940f-2ae5-494f-a87a-6fcf3de7cb7e" providerId="ADAL" clId="{83DAF9BC-CDF6-4AFD-9A16-B742F2DE3292}" dt="2025-07-19T23:34:54.133" v="210" actId="14100"/>
        <pc:sldMkLst>
          <pc:docMk/>
          <pc:sldMk cId="3226336242" sldId="420"/>
        </pc:sldMkLst>
      </pc:sldChg>
      <pc:sldChg chg="modSp mod">
        <pc:chgData name="Jane Pirkis" userId="32b8940f-2ae5-494f-a87a-6fcf3de7cb7e" providerId="ADAL" clId="{83DAF9BC-CDF6-4AFD-9A16-B742F2DE3292}" dt="2025-07-19T23:35:05.181" v="211" actId="14100"/>
        <pc:sldMkLst>
          <pc:docMk/>
          <pc:sldMk cId="2872384483" sldId="421"/>
        </pc:sldMkLst>
      </pc:sldChg>
      <pc:sldChg chg="addSp delSp modSp mod">
        <pc:chgData name="Jane Pirkis" userId="32b8940f-2ae5-494f-a87a-6fcf3de7cb7e" providerId="ADAL" clId="{83DAF9BC-CDF6-4AFD-9A16-B742F2DE3292}" dt="2025-07-19T23:30:34.923" v="200"/>
        <pc:sldMkLst>
          <pc:docMk/>
          <pc:sldMk cId="3887236920" sldId="422"/>
        </pc:sldMkLst>
      </pc:sldChg>
      <pc:sldChg chg="del">
        <pc:chgData name="Jane Pirkis" userId="32b8940f-2ae5-494f-a87a-6fcf3de7cb7e" providerId="ADAL" clId="{83DAF9BC-CDF6-4AFD-9A16-B742F2DE3292}" dt="2025-07-19T23:10:50.956" v="3" actId="47"/>
        <pc:sldMkLst>
          <pc:docMk/>
          <pc:sldMk cId="2533035908" sldId="423"/>
        </pc:sldMkLst>
      </pc:sldChg>
      <pc:sldChg chg="modSp mod">
        <pc:chgData name="Jane Pirkis" userId="32b8940f-2ae5-494f-a87a-6fcf3de7cb7e" providerId="ADAL" clId="{83DAF9BC-CDF6-4AFD-9A16-B742F2DE3292}" dt="2025-07-19T23:36:54.144" v="220" actId="14100"/>
        <pc:sldMkLst>
          <pc:docMk/>
          <pc:sldMk cId="2483328381" sldId="425"/>
        </pc:sldMkLst>
      </pc:sldChg>
      <pc:sldChg chg="del">
        <pc:chgData name="Jane Pirkis" userId="32b8940f-2ae5-494f-a87a-6fcf3de7cb7e" providerId="ADAL" clId="{83DAF9BC-CDF6-4AFD-9A16-B742F2DE3292}" dt="2025-07-19T23:22:14.735" v="152" actId="47"/>
        <pc:sldMkLst>
          <pc:docMk/>
          <pc:sldMk cId="2760919162" sldId="426"/>
        </pc:sldMkLst>
      </pc:sldChg>
      <pc:sldChg chg="modSp add mod">
        <pc:chgData name="Jane Pirkis" userId="32b8940f-2ae5-494f-a87a-6fcf3de7cb7e" providerId="ADAL" clId="{83DAF9BC-CDF6-4AFD-9A16-B742F2DE3292}" dt="2025-07-19T23:39:59.328" v="223" actId="255"/>
        <pc:sldMkLst>
          <pc:docMk/>
          <pc:sldMk cId="2666338691" sldId="4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082" y="0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305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082" y="9440305"/>
            <a:ext cx="2950529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4D5A14D9-3EC0-446C-ABE6-AAD067880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853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444"/>
          </a:xfrm>
          <a:prstGeom prst="rect">
            <a:avLst/>
          </a:prstGeom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082" y="0"/>
            <a:ext cx="2950529" cy="497444"/>
          </a:xfrm>
          <a:prstGeom prst="rect">
            <a:avLst/>
          </a:prstGeom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00D39F8B-3519-45ED-AF04-4296FD38F4CD}" type="datetimeFigureOut">
              <a:rPr lang="en-US"/>
              <a:pPr>
                <a:defRPr/>
              </a:pPr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403" y="4721743"/>
            <a:ext cx="5446396" cy="447222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305"/>
            <a:ext cx="2950529" cy="497444"/>
          </a:xfrm>
          <a:prstGeom prst="rect">
            <a:avLst/>
          </a:prstGeom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082" y="9440305"/>
            <a:ext cx="2950529" cy="497444"/>
          </a:xfrm>
          <a:prstGeom prst="rect">
            <a:avLst/>
          </a:prstGeom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sym typeface="Arial" pitchFamily="34" charset="0"/>
              </a:defRPr>
            </a:lvl1pPr>
          </a:lstStyle>
          <a:p>
            <a:pPr>
              <a:defRPr/>
            </a:pPr>
            <a:fld id="{8DC9B25F-8320-411A-B805-BF8764E9E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6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189FD-4E1E-78A9-CA82-BC5A8E36D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6D2806A4-F244-A79E-6BB3-3660F94611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BDA0CAA-B7C2-DB7D-3C96-224395A8A7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431273D-A286-218C-B672-C78A428A9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EEBA84-8B57-4006-9623-4724E54CA7B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0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38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63710-F3F1-537E-89E4-F7DB641C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8891C44-CD23-09B4-A32B-BDC40A9A91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EA5AAD5-D752-824D-D3F6-6BE509BDCE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652F74E1-DBD4-6F6E-B4BD-7EE045F4C0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4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5927E-C9B7-094D-A093-56B6B48F2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85E1E21-FA0E-7063-2B57-1C0661A8C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881A435A-2235-C378-5D39-049638884F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D1AFEC86-B7AE-EEF1-85B6-70EACF41C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5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A7296-F4AD-5C2F-39F8-0CB8A910F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EFEA2BC2-13E0-FA93-57B9-F48B3CFD54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A2B532F7-BB7D-64C0-9B83-E733AA7840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8C99E233-6FAA-E0AD-E822-751F48190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2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A736-F980-7097-B3CF-1B2D6CFC4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87D5A540-6973-433D-6ABD-F213EF408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04D60DDD-4C7D-190C-15FD-C9C0A68AB5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1D854E9-9589-2918-B066-1DFF831F4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7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1D676-95B8-7DA4-F5E4-7F4B1DE6A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A117BB9-C4BF-91BC-A572-5AA181777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F9077555-513B-436E-9845-E79E67A435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1B5D1EC-7CA3-282E-1720-D3101C21A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33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734E6-8119-E147-9F2B-F08054C83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9164D41F-D812-38B8-DBCC-D2A5DDA549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E51A200-04CD-ED3F-9D82-C6E3C1EE3B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DA16497-BC05-0192-2EA9-0E8EED042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4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EB5CF-312E-1947-7D7F-F82BD1B8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E251A66-091D-A897-31BA-3223DCE8DB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87F40EB-C068-2D56-4BC9-5A340B9FE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AE418734-7634-3982-7B66-755EAD0D6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4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C6F19-ED8D-C8F3-7704-6BD581CF9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6791DB3-0602-1D37-93FE-C85043D134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CE446F5-8CA7-9944-60B4-382C626F75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C3329EB6-9C4D-820D-99B3-7D865C67B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0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86570-DBB4-C8E1-B08E-723D39981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25384FD-2FFD-D87E-D948-DD75747672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7E2B1A2-EB3B-C05B-3A9A-C847158758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9D67D35-604D-1933-C988-40BD3C08F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3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9C18F-63F4-EF9F-A6F8-B2AB976CF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D44C471-6834-E0D0-09C4-EFB0634819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F0193285-9D5D-1811-944E-139F14D1A1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1D48887F-1B96-B111-99EC-5197750D4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59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686FF-0637-64F7-A8BE-F3E101DEA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48E6BC0C-1A52-5AFE-B279-ABD54EE6E9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23D97FD-83D5-4601-BEDA-C6138A2EF7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3D02C67-FC79-A7BF-064E-7D4208D61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83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8C2AB-791E-D535-98F8-44497D50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7A19396C-3BE3-FDBD-74EF-9D485B3571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3FC69FD-075D-7D9C-8E99-8C2385CBA4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F0716870-E0CC-F8D6-563C-0CFBAB9C6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3842" indent="-286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372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120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9869" indent="-2288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7618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5366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3115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0863" indent="-2288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920ED3-8E40-4E13-BAD6-69AE6C0FD17F}" type="slidenum">
              <a:rPr lang="en-US" alt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4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19878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00046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066800"/>
            <a:ext cx="1866900" cy="5143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066800"/>
            <a:ext cx="5448300" cy="5143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1775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8466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9406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324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97860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6643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3530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8499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7214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8682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066800"/>
            <a:ext cx="5486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charset="0"/>
              </a:rPr>
              <a:t>Second level</a:t>
            </a:r>
          </a:p>
          <a:p>
            <a:pPr lvl="2"/>
            <a:r>
              <a:rPr lang="en-US" altLang="en-US">
                <a:sym typeface="Arial" charset="0"/>
              </a:rPr>
              <a:t>Third level</a:t>
            </a:r>
          </a:p>
          <a:p>
            <a:pPr lvl="3"/>
            <a:r>
              <a:rPr lang="en-US" altLang="en-US">
                <a:sym typeface="Arial" charset="0"/>
              </a:rPr>
              <a:t>Fourth level</a:t>
            </a:r>
          </a:p>
          <a:p>
            <a:pPr lvl="4"/>
            <a:r>
              <a:rPr lang="en-US" alt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+mj-lt"/>
          <a:ea typeface="ＭＳ Ｐゴシック" charset="0"/>
          <a:cs typeface="ＭＳ Ｐゴシック"/>
          <a:sym typeface="Arial" charset="0"/>
        </a:defRPr>
      </a:lvl1pPr>
      <a:lvl2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ＭＳ Ｐゴシック" charset="0"/>
          <a:cs typeface="ＭＳ Ｐゴシック"/>
          <a:sym typeface="Arial" charset="0"/>
        </a:defRPr>
      </a:lvl2pPr>
      <a:lvl3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ＭＳ Ｐゴシック" charset="0"/>
          <a:cs typeface="ＭＳ Ｐゴシック"/>
          <a:sym typeface="Arial" charset="0"/>
        </a:defRPr>
      </a:lvl3pPr>
      <a:lvl4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ＭＳ Ｐゴシック" charset="0"/>
          <a:cs typeface="ＭＳ Ｐゴシック"/>
          <a:sym typeface="Arial" charset="0"/>
        </a:defRPr>
      </a:lvl4pPr>
      <a:lvl5pPr marL="39688" indent="-39688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ea typeface="ＭＳ Ｐゴシック" charset="0"/>
          <a:cs typeface="ＭＳ Ｐゴシック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000" b="1">
          <a:solidFill>
            <a:srgbClr val="FFFFFF"/>
          </a:solidFill>
          <a:latin typeface="Arial" charset="0"/>
          <a:sym typeface="Arial" charset="0"/>
        </a:defRPr>
      </a:lvl9pPr>
    </p:titleStyle>
    <p:bodyStyle>
      <a:lvl1pPr marL="39688" indent="-39688" algn="ctr" rtl="0" eaLnBrk="0" fontAlgn="base" hangingPunct="0">
        <a:spcBef>
          <a:spcPts val="700"/>
        </a:spcBef>
        <a:spcAft>
          <a:spcPct val="0"/>
        </a:spcAft>
        <a:defRPr sz="3200">
          <a:solidFill>
            <a:srgbClr val="FFFFFF"/>
          </a:solidFill>
          <a:latin typeface="+mn-lt"/>
          <a:ea typeface="ＭＳ Ｐゴシック" charset="0"/>
          <a:cs typeface="ＭＳ Ｐゴシック"/>
          <a:sym typeface="Arial" charset="0"/>
        </a:defRPr>
      </a:lvl1pPr>
      <a:lvl2pPr marL="446088" indent="11113" algn="ctr" rtl="0" eaLnBrk="0" fontAlgn="base" hangingPunct="0">
        <a:spcBef>
          <a:spcPts val="6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  <a:sym typeface="Arial" charset="0"/>
        </a:defRPr>
      </a:lvl2pPr>
      <a:lvl3pPr marL="903288" indent="11113" algn="ctr" rtl="0" eaLnBrk="0" fontAlgn="base" hangingPunct="0">
        <a:spcBef>
          <a:spcPts val="6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  <a:sym typeface="Arial" charset="0"/>
        </a:defRPr>
      </a:lvl3pPr>
      <a:lvl4pPr marL="13604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  <a:sym typeface="Arial" charset="0"/>
        </a:defRPr>
      </a:lvl4pPr>
      <a:lvl5pPr marL="1817688" indent="11113" algn="ctr" rtl="0" eaLnBrk="0" fontAlgn="base" hangingPunct="0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  <a:sym typeface="Arial" charset="0"/>
        </a:defRPr>
      </a:lvl5pPr>
      <a:lvl6pPr marL="22748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sym typeface="Arial" charset="0"/>
        </a:defRPr>
      </a:lvl6pPr>
      <a:lvl7pPr marL="27320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sym typeface="Arial" charset="0"/>
        </a:defRPr>
      </a:lvl7pPr>
      <a:lvl8pPr marL="31892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sym typeface="Arial" charset="0"/>
        </a:defRPr>
      </a:lvl8pPr>
      <a:lvl9pPr marL="3646488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84962-8AF8-62A8-411E-C3D6EF4AA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">
            <a:extLst>
              <a:ext uri="{FF2B5EF4-FFF2-40B4-BE49-F238E27FC236}">
                <a16:creationId xmlns:a16="http://schemas.microsoft.com/office/drawing/2014/main" id="{2353DA4C-C912-BE9A-BCEF-30F15A33F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2925" y="107950"/>
            <a:ext cx="1588" cy="8620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051" name="Line 2">
            <a:extLst>
              <a:ext uri="{FF2B5EF4-FFF2-40B4-BE49-F238E27FC236}">
                <a16:creationId xmlns:a16="http://schemas.microsoft.com/office/drawing/2014/main" id="{59B1490F-B67B-2C95-7A07-08A12B1C18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07950"/>
            <a:ext cx="1588" cy="5191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4" name="Picture 3" descr="A couple of men walking along a fence&#10;&#10;AI-generated content may be incorrect.">
            <a:extLst>
              <a:ext uri="{FF2B5EF4-FFF2-40B4-BE49-F238E27FC236}">
                <a16:creationId xmlns:a16="http://schemas.microsoft.com/office/drawing/2014/main" id="{3CDE9680-9114-819F-982D-AB43D11BD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2" r="3573"/>
          <a:stretch>
            <a:fillRect/>
          </a:stretch>
        </p:blipFill>
        <p:spPr>
          <a:xfrm>
            <a:off x="4216724" y="0"/>
            <a:ext cx="4927276" cy="6845616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3BC36E8E-3845-2846-7AB3-C68A201C9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12776"/>
            <a:ext cx="3584521" cy="38164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>
            <a:lvl1pPr marL="39688" indent="-39688" algn="ctr" rtl="0" eaLnBrk="0" fontAlgn="base" hangingPunct="0">
              <a:spcBef>
                <a:spcPts val="70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+mn-lt"/>
                <a:ea typeface="ＭＳ Ｐゴシック" charset="0"/>
                <a:cs typeface="ＭＳ Ｐゴシック"/>
                <a:sym typeface="Arial" charset="0"/>
              </a:defRPr>
            </a:lvl1pPr>
            <a:lvl2pPr marL="446088" indent="11113" algn="ctr" rtl="0" eaLnBrk="0" fontAlgn="base" hangingPunct="0">
              <a:spcBef>
                <a:spcPts val="6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  <a:sym typeface="Arial" charset="0"/>
              </a:defRPr>
            </a:lvl2pPr>
            <a:lvl3pPr marL="903288" indent="11113" algn="ctr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  <a:sym typeface="Arial" charset="0"/>
              </a:defRPr>
            </a:lvl3pPr>
            <a:lvl4pPr marL="1360488" indent="11113" algn="ctr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  <a:sym typeface="Arial" charset="0"/>
              </a:defRPr>
            </a:lvl4pPr>
            <a:lvl5pPr marL="1817688" indent="11113" algn="ctr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/>
                <a:sym typeface="Arial" charset="0"/>
              </a:defRPr>
            </a:lvl5pPr>
            <a:lvl6pPr marL="2274888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6pPr>
            <a:lvl7pPr marL="2732088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7pPr>
            <a:lvl8pPr marL="3189288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8pPr>
            <a:lvl9pPr marL="3646488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sym typeface="Arial" charset="0"/>
              </a:defRPr>
            </a:lvl9pPr>
          </a:lstStyle>
          <a:p>
            <a:r>
              <a:rPr lang="en-AU" sz="2600" kern="0" dirty="0">
                <a:solidFill>
                  <a:srgbClr val="2A2A2A"/>
                </a:solidFill>
                <a:latin typeface="News Gothic MT" panose="020B0504020203020204" pitchFamily="34" charset="0"/>
              </a:rPr>
              <a:t>Some reflections on mental health research funding and the importance of Australian Rotary Health</a:t>
            </a:r>
          </a:p>
          <a:p>
            <a:endParaRPr lang="en-GB" altLang="en-US" sz="2400" kern="0" dirty="0">
              <a:solidFill>
                <a:schemeClr val="tx1"/>
              </a:solidFill>
              <a:latin typeface="News Gothic MT" panose="020B0504020203020204" pitchFamily="34" charset="0"/>
              <a:ea typeface="ＭＳ Ｐゴシック" pitchFamily="34" charset="-128"/>
            </a:endParaRPr>
          </a:p>
          <a:p>
            <a:endParaRPr lang="en-GB" altLang="en-US" sz="2400" kern="0" dirty="0">
              <a:solidFill>
                <a:schemeClr val="tx1"/>
              </a:solidFill>
              <a:latin typeface="News Gothic MT" panose="020B0504020203020204" pitchFamily="34" charset="0"/>
              <a:ea typeface="ＭＳ Ｐゴシック" pitchFamily="34" charset="-128"/>
            </a:endParaRPr>
          </a:p>
          <a:p>
            <a:pPr indent="0" eaLnBrk="1" hangingPunct="1">
              <a:spcBef>
                <a:spcPts val="0"/>
              </a:spcBef>
            </a:pPr>
            <a:r>
              <a:rPr lang="en-GB" altLang="en-US" sz="1600" kern="0" dirty="0">
                <a:solidFill>
                  <a:schemeClr val="tx1"/>
                </a:solidFill>
                <a:latin typeface="News Gothic MT" panose="020B0504020203020204" pitchFamily="34" charset="0"/>
                <a:ea typeface="ＭＳ Ｐゴシック" pitchFamily="34" charset="-128"/>
              </a:rPr>
              <a:t>Jane Pirkis</a:t>
            </a:r>
            <a:endParaRPr lang="en-GB" altLang="en-US" kern="0" dirty="0">
              <a:latin typeface="Calibri" pitchFamily="34" charset="0"/>
              <a:ea typeface="ＭＳ Ｐゴシック" pitchFamily="34" charset="-128"/>
            </a:endParaRPr>
          </a:p>
          <a:p>
            <a:pPr indent="0" eaLnBrk="1" hangingPunct="1"/>
            <a:endParaRPr lang="en-GB" altLang="en-US" sz="2400" kern="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5674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99CC8-66E2-6966-AEE7-DA9F26749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A6C399-12FB-E3B1-7C03-DC05AD33410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The grant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B8ED0A1-6E39-30CD-2643-F4CEB97631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196752"/>
            <a:ext cx="3708152" cy="369428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3A699C-D0DB-1F54-B956-3A6F9D5F95C4}"/>
              </a:ext>
            </a:extLst>
          </p:cNvPr>
          <p:cNvSpPr/>
          <p:nvPr/>
        </p:nvSpPr>
        <p:spPr>
          <a:xfrm>
            <a:off x="179513" y="1340768"/>
            <a:ext cx="3819906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Series of Delphi studies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Sought consensus of expert clinicians, consumers and carers to develop “standards” for responding to six mental health </a:t>
            </a:r>
            <a:r>
              <a:rPr lang="en-AU" sz="220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crisis situations</a:t>
            </a:r>
            <a:endParaRPr lang="en-AU" sz="2200" dirty="0">
              <a:solidFill>
                <a:schemeClr val="tx1"/>
              </a:solidFill>
              <a:latin typeface="News Gothic MT" panose="020B0504020203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7ED2E-E250-9584-56AF-7802FF2D9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63" t="6601" r="27951" b="6601"/>
          <a:stretch>
            <a:fillRect/>
          </a:stretch>
        </p:blipFill>
        <p:spPr>
          <a:xfrm>
            <a:off x="3999419" y="1196752"/>
            <a:ext cx="496506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7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B132-6370-1951-6120-427C4FDA0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084EC96-6B2F-5527-5F3E-537156D4B79F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Impacts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9E7041-97AB-5852-765E-9FD060E83F5F}"/>
              </a:ext>
            </a:extLst>
          </p:cNvPr>
          <p:cNvSpPr/>
          <p:nvPr/>
        </p:nvSpPr>
        <p:spPr>
          <a:xfrm>
            <a:off x="3203848" y="1844824"/>
            <a:ext cx="56886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Results informed the curriculum content of Mental Health First Aid courses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Since then:</a:t>
            </a:r>
          </a:p>
          <a:p>
            <a:pPr marL="800100" lvl="1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&gt;8 million people have been trained in Mental Health First Aid worldwide, including &gt;1.5 million in Australia</a:t>
            </a:r>
          </a:p>
          <a:p>
            <a:pPr marL="800100" lvl="1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Mental Health First Aid training is offered in 30 countries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7B923F-2497-80DB-7751-61B4F349ADF3}"/>
              </a:ext>
            </a:extLst>
          </p:cNvPr>
          <p:cNvGrpSpPr/>
          <p:nvPr/>
        </p:nvGrpSpPr>
        <p:grpSpPr>
          <a:xfrm>
            <a:off x="500809" y="1844824"/>
            <a:ext cx="2664296" cy="3355024"/>
            <a:chOff x="262268" y="1268760"/>
            <a:chExt cx="2664296" cy="3355024"/>
          </a:xfrm>
        </p:grpSpPr>
        <p:pic>
          <p:nvPicPr>
            <p:cNvPr id="2052" name="Picture 4" descr="We Support - Mildura Airport">
              <a:extLst>
                <a:ext uri="{FF2B5EF4-FFF2-40B4-BE49-F238E27FC236}">
                  <a16:creationId xmlns:a16="http://schemas.microsoft.com/office/drawing/2014/main" id="{0A19D17B-458C-ADA3-9063-648CA4DF4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68" y="2847587"/>
              <a:ext cx="2664296" cy="1776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B5A1566-F4BF-CF89-B937-D64C5D6A9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1651" t="37400" r="42125" b="29000"/>
            <a:stretch>
              <a:fillRect/>
            </a:stretch>
          </p:blipFill>
          <p:spPr>
            <a:xfrm>
              <a:off x="262268" y="1268760"/>
              <a:ext cx="2664296" cy="1390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3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976BB-7CC9-C200-BA44-E4EB84BA7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60F6875-2D58-5A6B-F10B-EB1634FFA48C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Mental health research in 2000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28DA74-E54E-0300-9429-A8783DAAB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24744"/>
            <a:ext cx="8633548" cy="562842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3AB804C-B70D-9FB2-7DDB-B06DD1D92C77}"/>
              </a:ext>
            </a:extLst>
          </p:cNvPr>
          <p:cNvGrpSpPr/>
          <p:nvPr/>
        </p:nvGrpSpPr>
        <p:grpSpPr>
          <a:xfrm>
            <a:off x="6300192" y="2564904"/>
            <a:ext cx="2656884" cy="2016224"/>
            <a:chOff x="6300192" y="2564904"/>
            <a:chExt cx="2656884" cy="201622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394E57-61CF-6DD1-DF58-3F61CC54299F}"/>
                </a:ext>
              </a:extLst>
            </p:cNvPr>
            <p:cNvCxnSpPr/>
            <p:nvPr/>
          </p:nvCxnSpPr>
          <p:spPr bwMode="auto">
            <a:xfrm>
              <a:off x="6300192" y="2564904"/>
              <a:ext cx="0" cy="2016224"/>
            </a:xfrm>
            <a:prstGeom prst="line">
              <a:avLst/>
            </a:prstGeom>
            <a:solidFill>
              <a:srgbClr val="BBE0E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BA0378-5A70-4D4A-A222-C0033CD97ABE}"/>
                </a:ext>
              </a:extLst>
            </p:cNvPr>
            <p:cNvSpPr txBox="1"/>
            <p:nvPr/>
          </p:nvSpPr>
          <p:spPr>
            <a:xfrm>
              <a:off x="6472919" y="3429000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dirty="0">
                  <a:latin typeface="News Gothic MT" panose="020B0504020203020204" pitchFamily="34" charset="0"/>
                </a:rPr>
                <a:t>Australian Rotary Health has helped to fill this gap</a:t>
              </a:r>
            </a:p>
          </p:txBody>
        </p:sp>
        <p:pic>
          <p:nvPicPr>
            <p:cNvPr id="3" name="Picture 2" descr="A yellow and blue gear with black text&#10;&#10;AI-generated content may be incorrect.">
              <a:extLst>
                <a:ext uri="{FF2B5EF4-FFF2-40B4-BE49-F238E27FC236}">
                  <a16:creationId xmlns:a16="http://schemas.microsoft.com/office/drawing/2014/main" id="{86BD6307-0D91-690D-A60D-D2455AA22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2919" y="2696596"/>
              <a:ext cx="2484157" cy="596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112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96F76-C40D-B2CA-F72E-797E441A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2DC2D6-2CDB-623A-65EC-093B67BA142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Acknowledgements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34FF267E-8545-E02F-6DAE-4B61DE4593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556792"/>
            <a:ext cx="8280400" cy="33342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EE49AE-9561-5467-DECB-C462879A11A9}"/>
              </a:ext>
            </a:extLst>
          </p:cNvPr>
          <p:cNvSpPr/>
          <p:nvPr/>
        </p:nvSpPr>
        <p:spPr bwMode="auto">
          <a:xfrm>
            <a:off x="4788024" y="1376772"/>
            <a:ext cx="4152934" cy="5076564"/>
          </a:xfrm>
          <a:prstGeom prst="rect">
            <a:avLst/>
          </a:prstGeom>
          <a:solidFill>
            <a:srgbClr val="156082"/>
          </a:solidFill>
          <a:ln w="12700" cap="flat" cmpd="sng" algn="ctr">
            <a:solidFill>
              <a:srgbClr val="156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News Gothic MT" panose="020B0504020203020204" pitchFamily="34" charset="0"/>
              </a:rPr>
              <a:t>Chairs of the Research 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Prof Phil Batterham (2025-current)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Prof Jane Pirkis (2017-24)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Prof Ron Rapee (2013-16)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Prof Tony Jorm (2009-12)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Prof Michael Sawyer (2004-08)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Dr John </a:t>
            </a:r>
            <a:r>
              <a:rPr lang="en-AU" sz="1600" dirty="0" err="1">
                <a:solidFill>
                  <a:schemeClr val="bg1"/>
                </a:solidFill>
                <a:latin typeface="News Gothic MT" panose="020B0504020203020204" pitchFamily="34" charset="0"/>
              </a:rPr>
              <a:t>Feros</a:t>
            </a: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 (1999-2003)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Dr Clarrie </a:t>
            </a:r>
            <a:r>
              <a:rPr lang="en-AU" sz="1600" dirty="0" err="1">
                <a:solidFill>
                  <a:schemeClr val="bg1"/>
                </a:solidFill>
                <a:latin typeface="News Gothic MT" panose="020B0504020203020204" pitchFamily="34" charset="0"/>
              </a:rPr>
              <a:t>Gluskie</a:t>
            </a: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 (1994-98)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Dr John Harley (1990-93)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Dr Alan Williams (1985-89)</a:t>
            </a:r>
            <a:endParaRPr lang="en-AU" sz="1600" b="1" dirty="0">
              <a:solidFill>
                <a:schemeClr val="bg1"/>
              </a:solidFill>
              <a:latin typeface="News Gothic MT" panose="020B05040202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44D617-993A-3A8E-1BD5-F7DBB85CC9EB}"/>
              </a:ext>
            </a:extLst>
          </p:cNvPr>
          <p:cNvSpPr/>
          <p:nvPr/>
        </p:nvSpPr>
        <p:spPr bwMode="auto">
          <a:xfrm>
            <a:off x="419066" y="1376772"/>
            <a:ext cx="4152934" cy="5076564"/>
          </a:xfrm>
          <a:prstGeom prst="rect">
            <a:avLst/>
          </a:prstGeom>
          <a:solidFill>
            <a:srgbClr val="156082"/>
          </a:solidFill>
          <a:ln w="12700" cap="flat" cmpd="sng" algn="ctr">
            <a:solidFill>
              <a:srgbClr val="156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ews Gothic MT" panose="020B0504020203020204" pitchFamily="34" charset="0"/>
                <a:sym typeface="Arial" charset="0"/>
              </a:rPr>
              <a:t>Chairs of Australian Rotary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Stephen Humphreys (2024-current)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Kevin Shadbolt (2021-23)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Greg Ross (2018-20)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Jeff Crofts (2015-17)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Terry Grant (2012-14)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Noel Trevaskis (2010-11)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Terry Lees (2008-09)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Ian Oliver (2006-07)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John Ranieri (2004-05)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Denis Green (2002-03)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Terry Edwards (2000-01)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Ted Atkinson (1998-99)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Bruce McKenzie (1996-97)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Bruce Edwards (1994-95)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Colin Dodds (1991-93)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Geoffrey Betts (1988-90)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bg1"/>
                </a:solidFill>
                <a:latin typeface="News Gothic MT" panose="020B0504020203020204" pitchFamily="34" charset="0"/>
              </a:rPr>
              <a:t>Royce Abbey (1982-87)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1800" dirty="0">
              <a:solidFill>
                <a:schemeClr val="bg1"/>
              </a:solidFill>
              <a:latin typeface="News Gothic MT" panose="020B0504020203020204" pitchFamily="3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A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ews Gothic MT" panose="020B0504020203020204" pitchFamily="34" charset="0"/>
              <a:sym typeface="Arial" charset="0"/>
            </a:endParaRPr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FB389C1F-1751-AD06-559B-DEBF87107372}"/>
              </a:ext>
            </a:extLst>
          </p:cNvPr>
          <p:cNvSpPr/>
          <p:nvPr/>
        </p:nvSpPr>
        <p:spPr bwMode="auto">
          <a:xfrm>
            <a:off x="1619672" y="1376772"/>
            <a:ext cx="6750750" cy="4514626"/>
          </a:xfrm>
          <a:prstGeom prst="irregularSeal2">
            <a:avLst/>
          </a:prstGeom>
          <a:solidFill>
            <a:srgbClr val="C05057"/>
          </a:solidFill>
          <a:ln w="12700" cap="flat" cmpd="sng" algn="ctr">
            <a:solidFill>
              <a:srgbClr val="C0505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sym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ews Gothic MT" panose="020B0504020203020204" pitchFamily="34" charset="0"/>
                <a:sym typeface="Arial" charset="0"/>
              </a:rPr>
              <a:t>CEO</a:t>
            </a:r>
            <a:r>
              <a:rPr kumimoji="0" lang="en-AU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ews Gothic MT" panose="020B0504020203020204" pitchFamily="34" charset="0"/>
                <a:sym typeface="Arial" charset="0"/>
              </a:rPr>
              <a:t> </a:t>
            </a:r>
            <a:br>
              <a:rPr kumimoji="0" lang="en-AU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ews Gothic MT" panose="020B0504020203020204" pitchFamily="34" charset="0"/>
                <a:sym typeface="Arial" charset="0"/>
              </a:rPr>
            </a:br>
            <a:r>
              <a:rPr kumimoji="0" lang="en-AU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ews Gothic MT" panose="020B0504020203020204" pitchFamily="34" charset="0"/>
                <a:sym typeface="Arial" charset="0"/>
              </a:rPr>
              <a:t>Joy Gillett OAM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ews Gothic MT" panose="020B0504020203020204" pitchFamily="34" charset="0"/>
                <a:sym typeface="Arial" charset="0"/>
              </a:rPr>
              <a:t>1990-2025</a:t>
            </a:r>
          </a:p>
        </p:txBody>
      </p:sp>
    </p:spTree>
    <p:extLst>
      <p:ext uri="{BB962C8B-B14F-4D97-AF65-F5344CB8AC3E}">
        <p14:creationId xmlns:p14="http://schemas.microsoft.com/office/powerpoint/2010/main" val="267962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89439-539E-5F8C-EB54-B93ABF61D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C98A79-24A7-6741-0C55-C2B03717A5E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A bit about me …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75C754-A113-0420-9DAB-7E185D65D2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556792"/>
            <a:ext cx="8280400" cy="33342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026CE1-95E1-4F24-8C5E-E1AFD238E00A}"/>
              </a:ext>
            </a:extLst>
          </p:cNvPr>
          <p:cNvSpPr/>
          <p:nvPr/>
        </p:nvSpPr>
        <p:spPr>
          <a:xfrm>
            <a:off x="359532" y="1556792"/>
            <a:ext cx="8424936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3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Am the Director of the Centre for Mental Health and Community Wellbeing at the University of Melbourne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3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Joined the Australian Rotary Health Research Committee in 2007 and chaired it from 2017 to 2024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3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Attended my first Rotary meeting at the age of nine (and the roast chicken was excellent)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3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Have worked in mental health and suicide prevention research for 30 years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AU" sz="2300" dirty="0">
              <a:solidFill>
                <a:schemeClr val="tx1"/>
              </a:solidFill>
              <a:latin typeface="News Gothic MT" panose="020B050402020302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grey arrow pointing to the right&#10;&#10;AI-generated content may be incorrect.">
            <a:extLst>
              <a:ext uri="{FF2B5EF4-FFF2-40B4-BE49-F238E27FC236}">
                <a16:creationId xmlns:a16="http://schemas.microsoft.com/office/drawing/2014/main" id="{9BF0F513-B33C-92C0-C0F1-74E0A9AB3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87" y="5119094"/>
            <a:ext cx="4516626" cy="12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3A367-8434-932A-10D3-75F4FBC57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D87772F-C670-55CC-B234-2AC684E8C64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Australian Rotary Health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D901D6-5A7C-0779-A95B-E33439B0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56792"/>
            <a:ext cx="7067071" cy="4536504"/>
          </a:xfrm>
          <a:prstGeom prst="rect">
            <a:avLst/>
          </a:prstGeom>
        </p:spPr>
      </p:pic>
      <p:pic>
        <p:nvPicPr>
          <p:cNvPr id="3" name="Picture 2" descr="A yellow and blue gear with black text&#10;&#10;AI-generated content may be incorrect.">
            <a:extLst>
              <a:ext uri="{FF2B5EF4-FFF2-40B4-BE49-F238E27FC236}">
                <a16:creationId xmlns:a16="http://schemas.microsoft.com/office/drawing/2014/main" id="{C784166A-AAF9-8136-3F26-5380EF143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140730" cy="99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349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37D6F-3373-6ECE-C3A3-635E08312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326D51-C240-002F-AF98-1AF127CB720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Since 2020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51B4FB2-D27D-E1D6-A165-BC7B7B5B3460}"/>
              </a:ext>
            </a:extLst>
          </p:cNvPr>
          <p:cNvCxnSpPr>
            <a:cxnSpLocks/>
          </p:cNvCxnSpPr>
          <p:nvPr/>
        </p:nvCxnSpPr>
        <p:spPr>
          <a:xfrm>
            <a:off x="423232" y="2924944"/>
            <a:ext cx="815144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061D061-366D-E345-B9BF-CC3EB3EE8135}"/>
              </a:ext>
            </a:extLst>
          </p:cNvPr>
          <p:cNvGrpSpPr/>
          <p:nvPr/>
        </p:nvGrpSpPr>
        <p:grpSpPr>
          <a:xfrm>
            <a:off x="2720575" y="2190522"/>
            <a:ext cx="1468800" cy="1468844"/>
            <a:chOff x="6649375" y="2415853"/>
            <a:chExt cx="1153241" cy="146884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7BF0C0B-E399-46B5-3E9C-75D33817722E}"/>
                </a:ext>
              </a:extLst>
            </p:cNvPr>
            <p:cNvSpPr/>
            <p:nvPr/>
          </p:nvSpPr>
          <p:spPr>
            <a:xfrm>
              <a:off x="6649375" y="2415853"/>
              <a:ext cx="1153241" cy="1468844"/>
            </a:xfrm>
            <a:prstGeom prst="ellipse">
              <a:avLst/>
            </a:prstGeom>
            <a:solidFill>
              <a:srgbClr val="C0505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 descr="Document outline">
              <a:extLst>
                <a:ext uri="{FF2B5EF4-FFF2-40B4-BE49-F238E27FC236}">
                  <a16:creationId xmlns:a16="http://schemas.microsoft.com/office/drawing/2014/main" id="{8359493B-AE1E-4FD6-8D48-FFA1F23DE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67844" y="2718469"/>
              <a:ext cx="716301" cy="8636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7EA53E-09E1-CF8E-B989-ED721028C476}"/>
              </a:ext>
            </a:extLst>
          </p:cNvPr>
          <p:cNvGrpSpPr/>
          <p:nvPr/>
        </p:nvGrpSpPr>
        <p:grpSpPr>
          <a:xfrm>
            <a:off x="727107" y="2190522"/>
            <a:ext cx="1468800" cy="1468844"/>
            <a:chOff x="3715383" y="3015495"/>
            <a:chExt cx="1153241" cy="146884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C01FF17-306F-D300-4E77-27E78310EDF4}"/>
                </a:ext>
              </a:extLst>
            </p:cNvPr>
            <p:cNvSpPr/>
            <p:nvPr/>
          </p:nvSpPr>
          <p:spPr>
            <a:xfrm>
              <a:off x="3715383" y="3015495"/>
              <a:ext cx="1153241" cy="1468844"/>
            </a:xfrm>
            <a:prstGeom prst="ellipse">
              <a:avLst/>
            </a:prstGeom>
            <a:solidFill>
              <a:srgbClr val="C0505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B19E72-08C7-54D1-1B49-D4734BE50DA5}"/>
                </a:ext>
              </a:extLst>
            </p:cNvPr>
            <p:cNvSpPr txBox="1"/>
            <p:nvPr/>
          </p:nvSpPr>
          <p:spPr>
            <a:xfrm>
              <a:off x="3988545" y="3171370"/>
              <a:ext cx="606915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AU" sz="6600" b="1" kern="100" dirty="0">
                  <a:solidFill>
                    <a:schemeClr val="bg1"/>
                  </a:solidFill>
                  <a:effectLst/>
                  <a:latin typeface="Garamond" panose="02020404030301010803" pitchFamily="18" charset="0"/>
                  <a:ea typeface="Aptos" panose="020B0004020202020204" pitchFamily="34" charset="0"/>
                  <a:cs typeface="Arial" panose="020B0604020202020204" pitchFamily="34" charset="0"/>
                </a:rPr>
                <a:t>$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EB2DE8D-55C6-03EE-895E-A90DD93C5DC8}"/>
              </a:ext>
            </a:extLst>
          </p:cNvPr>
          <p:cNvSpPr txBox="1"/>
          <p:nvPr/>
        </p:nvSpPr>
        <p:spPr>
          <a:xfrm>
            <a:off x="576295" y="3940667"/>
            <a:ext cx="1770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000" b="1" kern="100" dirty="0">
                <a:solidFill>
                  <a:srgbClr val="C05057"/>
                </a:solidFill>
                <a:latin typeface="News Gothic MT" panose="020B05040202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$40m</a:t>
            </a:r>
          </a:p>
          <a:p>
            <a:pPr lvl="0" algn="ctr"/>
            <a:r>
              <a:rPr lang="en-AU" sz="1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ews Gothic MT" panose="020B05040202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Research funding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45F195-EC7E-DD68-B099-7FEEFE9933EE}"/>
              </a:ext>
            </a:extLst>
          </p:cNvPr>
          <p:cNvGrpSpPr/>
          <p:nvPr/>
        </p:nvGrpSpPr>
        <p:grpSpPr>
          <a:xfrm>
            <a:off x="4741011" y="2190522"/>
            <a:ext cx="1468800" cy="1468844"/>
            <a:chOff x="4599443" y="2415853"/>
            <a:chExt cx="1153241" cy="146884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13C2794-04C5-E8CF-D519-75A259CFDF15}"/>
                </a:ext>
              </a:extLst>
            </p:cNvPr>
            <p:cNvSpPr/>
            <p:nvPr/>
          </p:nvSpPr>
          <p:spPr>
            <a:xfrm>
              <a:off x="4599443" y="2415853"/>
              <a:ext cx="1153241" cy="1468844"/>
            </a:xfrm>
            <a:prstGeom prst="ellipse">
              <a:avLst/>
            </a:prstGeom>
            <a:solidFill>
              <a:srgbClr val="C0505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 descr="Graduation cap outline">
              <a:extLst>
                <a:ext uri="{FF2B5EF4-FFF2-40B4-BE49-F238E27FC236}">
                  <a16:creationId xmlns:a16="http://schemas.microsoft.com/office/drawing/2014/main" id="{6D264D23-58D8-1D30-CBBB-A4C08577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18863" y="2692229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311143-0899-1D79-C8C0-4C18737F630A}"/>
              </a:ext>
            </a:extLst>
          </p:cNvPr>
          <p:cNvGrpSpPr/>
          <p:nvPr/>
        </p:nvGrpSpPr>
        <p:grpSpPr>
          <a:xfrm>
            <a:off x="6757377" y="2190522"/>
            <a:ext cx="1468800" cy="1468844"/>
            <a:chOff x="6615501" y="2367579"/>
            <a:chExt cx="1153241" cy="146884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4DCF48-2453-23FE-3FA5-ED84793077AD}"/>
                </a:ext>
              </a:extLst>
            </p:cNvPr>
            <p:cNvSpPr/>
            <p:nvPr/>
          </p:nvSpPr>
          <p:spPr>
            <a:xfrm>
              <a:off x="6615501" y="2367579"/>
              <a:ext cx="1153241" cy="1468844"/>
            </a:xfrm>
            <a:prstGeom prst="ellipse">
              <a:avLst/>
            </a:prstGeom>
            <a:solidFill>
              <a:srgbClr val="C0505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 descr="Person with idea outline">
              <a:extLst>
                <a:ext uri="{FF2B5EF4-FFF2-40B4-BE49-F238E27FC236}">
                  <a16:creationId xmlns:a16="http://schemas.microsoft.com/office/drawing/2014/main" id="{8781FDD8-EE32-D894-418B-5528B5F31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97217" y="2644801"/>
              <a:ext cx="914400" cy="91440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A36042E-BA9B-46AE-2859-8F049B041910}"/>
              </a:ext>
            </a:extLst>
          </p:cNvPr>
          <p:cNvSpPr txBox="1"/>
          <p:nvPr/>
        </p:nvSpPr>
        <p:spPr>
          <a:xfrm>
            <a:off x="2569763" y="3933056"/>
            <a:ext cx="1770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000" b="1" kern="100" dirty="0">
                <a:solidFill>
                  <a:srgbClr val="C05057"/>
                </a:solidFill>
                <a:latin typeface="News Gothic MT" panose="020B05040202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742</a:t>
            </a:r>
          </a:p>
          <a:p>
            <a:pPr lvl="0" algn="ctr"/>
            <a:r>
              <a:rPr lang="en-AU" sz="1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ews Gothic MT" panose="020B05040202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Research grants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A574E8-7E98-5957-2C70-764684077E57}"/>
              </a:ext>
            </a:extLst>
          </p:cNvPr>
          <p:cNvSpPr txBox="1"/>
          <p:nvPr/>
        </p:nvSpPr>
        <p:spPr>
          <a:xfrm>
            <a:off x="4590199" y="3933056"/>
            <a:ext cx="1770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000" b="1" kern="100" dirty="0">
                <a:solidFill>
                  <a:srgbClr val="C05057"/>
                </a:solidFill>
                <a:latin typeface="News Gothic MT" panose="020B05040202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59</a:t>
            </a:r>
          </a:p>
          <a:p>
            <a:pPr lvl="0" algn="ctr"/>
            <a:r>
              <a:rPr lang="en-AU" sz="1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ews Gothic MT" panose="020B05040202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PhD scholarships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243984-C5C9-20F0-3815-CD0EA93B5BB3}"/>
              </a:ext>
            </a:extLst>
          </p:cNvPr>
          <p:cNvSpPr txBox="1"/>
          <p:nvPr/>
        </p:nvSpPr>
        <p:spPr>
          <a:xfrm>
            <a:off x="6606565" y="3932650"/>
            <a:ext cx="17704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000" b="1" kern="100" dirty="0">
                <a:solidFill>
                  <a:srgbClr val="C05057"/>
                </a:solidFill>
                <a:latin typeface="News Gothic MT" panose="020B05040202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19</a:t>
            </a:r>
          </a:p>
          <a:p>
            <a:pPr lvl="0" algn="ctr"/>
            <a:r>
              <a:rPr lang="en-AU" sz="1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News Gothic MT" panose="020B0504020203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Postdoctoral fellowships</a:t>
            </a:r>
          </a:p>
        </p:txBody>
      </p:sp>
    </p:spTree>
    <p:extLst>
      <p:ext uri="{BB962C8B-B14F-4D97-AF65-F5344CB8AC3E}">
        <p14:creationId xmlns:p14="http://schemas.microsoft.com/office/powerpoint/2010/main" val="15142644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8AFAA-52C1-AA94-69CE-EF56F05E1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E67D0931-0946-8105-E2C9-819C13D03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556792"/>
            <a:ext cx="8280400" cy="403244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E1682-4E57-5706-AE39-3FC45700C7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88" t="35175" r="56300" b="34600"/>
          <a:stretch>
            <a:fillRect/>
          </a:stretch>
        </p:blipFill>
        <p:spPr>
          <a:xfrm>
            <a:off x="731292" y="1412776"/>
            <a:ext cx="7681415" cy="3528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094A2-1282-36D1-8C2C-CE5745AB204D}"/>
              </a:ext>
            </a:extLst>
          </p:cNvPr>
          <p:cNvSpPr txBox="1"/>
          <p:nvPr/>
        </p:nvSpPr>
        <p:spPr>
          <a:xfrm>
            <a:off x="3455977" y="24488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C00000"/>
                </a:solidFill>
              </a:rPr>
              <a:t>x2</a:t>
            </a:r>
          </a:p>
        </p:txBody>
      </p:sp>
    </p:spTree>
    <p:extLst>
      <p:ext uri="{BB962C8B-B14F-4D97-AF65-F5344CB8AC3E}">
        <p14:creationId xmlns:p14="http://schemas.microsoft.com/office/powerpoint/2010/main" val="180109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7D8B3-E375-4786-6877-5E6ADD2C7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07A0A388-9C78-12A0-A4EC-4493BE20B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556792"/>
            <a:ext cx="8280400" cy="33342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8E3F1862-E167-BAD5-ECBD-BED947B8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" y="0"/>
            <a:ext cx="9124276" cy="718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3620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46FDD-AA26-E2D0-B9F3-B12CA89ED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BB9A4C-DEB8-B364-F773-4700A8E45ECA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The grant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0B4341B-4D0B-2837-7BB1-4EC69E0580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556792"/>
            <a:ext cx="8280400" cy="33342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06431E-FBE1-5EF1-6105-F9F3BF741DE4}"/>
              </a:ext>
            </a:extLst>
          </p:cNvPr>
          <p:cNvSpPr/>
          <p:nvPr/>
        </p:nvSpPr>
        <p:spPr>
          <a:xfrm>
            <a:off x="179513" y="1340768"/>
            <a:ext cx="4968552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Collected data on 4,635 suicide-related articles appearing in Australian newspapers and on radio and television news and current affairs shows between March 2000 and February 2001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Combined these data with national data on suicides occurring during the same period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Found that 39% of the media articles were followed by an increase in male suicides and 31% by an increase in female suicides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265DB5-34B4-C8D8-ECDA-54EF16FCBA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052" t="8000" r="35825" b="15407"/>
          <a:stretch>
            <a:fillRect/>
          </a:stretch>
        </p:blipFill>
        <p:spPr>
          <a:xfrm>
            <a:off x="5148064" y="1196752"/>
            <a:ext cx="3852687" cy="533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51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F15CF-63B7-880F-703D-1A6034ADF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E1F6F2-8E66-5E08-C794-877A956270C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80000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txBody>
          <a:bodyPr lIns="50800" tIns="50800" bIns="50800" anchor="ctr">
            <a:normAutofit/>
          </a:bodyPr>
          <a:lstStyle>
            <a:lvl1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+mj-lt"/>
                <a:ea typeface="ＭＳ Ｐゴシック" charset="0"/>
                <a:cs typeface="ＭＳ Ｐゴシック"/>
                <a:sym typeface="Arial" charset="0"/>
              </a:defRPr>
            </a:lvl1pPr>
            <a:lvl2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2pPr>
            <a:lvl3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3pPr>
            <a:lvl4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4pPr>
            <a:lvl5pPr marL="39688" indent="-39688"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/>
                <a:sym typeface="Arial" charset="0"/>
              </a:defRPr>
            </a:lvl5pPr>
            <a:lvl6pPr marL="4968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6pPr>
            <a:lvl7pPr marL="9540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7pPr>
            <a:lvl8pPr marL="14112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8pPr>
            <a:lvl9pPr marL="1868488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FFFF"/>
                </a:solidFill>
                <a:latin typeface="Arial" charset="0"/>
                <a:sym typeface="Arial" charset="0"/>
              </a:defRPr>
            </a:lvl9pPr>
          </a:lstStyle>
          <a:p>
            <a:pPr marL="715963" indent="0">
              <a:defRPr/>
            </a:pPr>
            <a:r>
              <a:rPr lang="en-AU" sz="3200" b="0" kern="0" dirty="0">
                <a:solidFill>
                  <a:schemeClr val="bg1"/>
                </a:solidFill>
                <a:latin typeface="News Gothic MT" panose="020B0504020203020204" pitchFamily="34" charset="0"/>
              </a:rPr>
              <a:t>Impacts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A83432E-05C2-25A9-0703-BB7DCDFAE8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556792"/>
            <a:ext cx="8280400" cy="33342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635C4A-2C24-2610-9AD3-CA12AE245F9A}"/>
              </a:ext>
            </a:extLst>
          </p:cNvPr>
          <p:cNvSpPr/>
          <p:nvPr/>
        </p:nvSpPr>
        <p:spPr>
          <a:xfrm>
            <a:off x="2965307" y="1268760"/>
            <a:ext cx="5688631" cy="4698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Guidelines widely used by journalists and editors (e.g., each year, the </a:t>
            </a:r>
            <a:r>
              <a:rPr lang="en-AU" sz="2200" dirty="0" err="1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Mindframe</a:t>
            </a: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 website has &gt;11,000 visits and &gt;9,500 guideline downloads, &gt;350 guideline training sessions are provided to media organisations, and guideline content is delivered in &gt;30 journalism courses)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Well-established evidence that the guidelines have improved media reporting of suicide</a:t>
            </a:r>
          </a:p>
          <a:p>
            <a:pPr marL="342900" indent="-342900"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1"/>
                </a:solidFill>
                <a:latin typeface="News Gothic MT" panose="020B0504020203020204" pitchFamily="34" charset="0"/>
                <a:cs typeface="Calibri" panose="020F0502020204030204" pitchFamily="34" charset="0"/>
              </a:rPr>
              <a:t>Growing evidence that they can also reduce suicides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31DCA-04E3-70A3-BCB1-F11CE31BE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50" t="24821" r="10626" b="4679"/>
          <a:stretch/>
        </p:blipFill>
        <p:spPr>
          <a:xfrm>
            <a:off x="177890" y="3974131"/>
            <a:ext cx="2535130" cy="2366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219E41-48A5-B1AD-032D-7AAEEE3E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3" t="13601" r="26375" b="3800"/>
          <a:stretch/>
        </p:blipFill>
        <p:spPr>
          <a:xfrm>
            <a:off x="461379" y="1196752"/>
            <a:ext cx="1968151" cy="270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80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F7A36-828F-29F1-CEC2-BA571D178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6F79DDA9-CFDE-BDFB-E936-994E6768CD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556792"/>
            <a:ext cx="8280400" cy="33342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altLang="en-US" sz="2400" dirty="0">
              <a:ea typeface="ＭＳ Ｐゴシック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D992A-7000-60B3-DBF0-BADF4BF9CA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13" t="19201" r="24012" b="21574"/>
          <a:stretch>
            <a:fillRect/>
          </a:stretch>
        </p:blipFill>
        <p:spPr>
          <a:xfrm>
            <a:off x="0" y="260649"/>
            <a:ext cx="909976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405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9024</TotalTime>
  <Pages>0</Pages>
  <Words>497</Words>
  <Characters>0</Characters>
  <Application>Microsoft Office PowerPoint</Application>
  <PresentationFormat>On-screen Show (4:3)</PresentationFormat>
  <Lines>0</Lines>
  <Paragraphs>108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ＭＳ Ｐゴシック</vt:lpstr>
      <vt:lpstr>Arial</vt:lpstr>
      <vt:lpstr>Calibri</vt:lpstr>
      <vt:lpstr>Garamond</vt:lpstr>
      <vt:lpstr>News Gothic MT</vt:lpstr>
      <vt:lpstr>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Stavrou</dc:creator>
  <cp:lastModifiedBy>Jane Pirkis</cp:lastModifiedBy>
  <cp:revision>225</cp:revision>
  <cp:lastPrinted>2019-02-04T03:38:19Z</cp:lastPrinted>
  <dcterms:modified xsi:type="dcterms:W3CDTF">2025-07-31T07:07:25Z</dcterms:modified>
</cp:coreProperties>
</file>